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735" r:id="rId6"/>
  </p:sldMasterIdLst>
  <p:notesMasterIdLst>
    <p:notesMasterId r:id="rId29"/>
  </p:notesMasterIdLst>
  <p:sldIdLst>
    <p:sldId id="257" r:id="rId7"/>
    <p:sldId id="299" r:id="rId8"/>
    <p:sldId id="259" r:id="rId9"/>
    <p:sldId id="260" r:id="rId10"/>
    <p:sldId id="261" r:id="rId11"/>
    <p:sldId id="2584" r:id="rId12"/>
    <p:sldId id="2588" r:id="rId13"/>
    <p:sldId id="2585" r:id="rId14"/>
    <p:sldId id="2570" r:id="rId15"/>
    <p:sldId id="2571" r:id="rId16"/>
    <p:sldId id="2572" r:id="rId17"/>
    <p:sldId id="265" r:id="rId18"/>
    <p:sldId id="2573" r:id="rId19"/>
    <p:sldId id="2578" r:id="rId20"/>
    <p:sldId id="2576" r:id="rId21"/>
    <p:sldId id="2577" r:id="rId22"/>
    <p:sldId id="2575" r:id="rId23"/>
    <p:sldId id="2586" r:id="rId24"/>
    <p:sldId id="2579" r:id="rId25"/>
    <p:sldId id="2581" r:id="rId26"/>
    <p:sldId id="258" r:id="rId27"/>
    <p:sldId id="2582" r:id="rId28"/>
  </p:sldIdLst>
  <p:sldSz cx="12192000" cy="6858000"/>
  <p:notesSz cx="7104063"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25F016-64AC-FD16-5D7B-52514298622E}" name="Scheper, Inge" initials="IS" userId="S::I.Scheper@provinciegroningen.nl::58bfdea3-61f1-45b1-ae1d-3dae88f52a13" providerId="AD"/>
  <p188:author id="{884E664B-E019-24D6-1B74-79F9F9FB0344}" name="Hanenberg, Marleen" initials="MH" userId="S::M.Hanenberg@provinciegroningen.nl::2b3a51b7-24cd-412d-8ee2-340627e42ef6" providerId="AD"/>
  <p188:author id="{AB254E6D-CEC1-8187-DD08-FEE50F986193}" name="Heeringa, H. (Henriette)" initials="HH(" userId="S::H.Heeringa@overijssel.nl::8b6ac59c-1cb0-4214-94d1-1f1685323f98" providerId="AD"/>
  <p188:author id="{B775C08E-C481-71BF-8AF4-B8BF4291FFF7}" name="Eva van Eeden" initials="Ev" userId="S::eva@vonc.nl::d8cde4d6-fbcb-4402-9ba4-9556292a7c3f" providerId="AD"/>
  <p188:author id="{0FCC2DBB-ABF6-D684-2DC3-46D1C92B3C5D}" name="Henriette Heeringa" initials="HH" userId="S::henriette.heeringa@vonc.nl::1f1924bd-f509-4f5e-a338-609e11042c29" providerId="AD"/>
  <p188:author id="{7C0D07C1-077A-9E8E-6B60-0B0DAAA46368}" name="Michelle Beettjer | SNN" initials="MB" userId="S::beettjer@snn.eu::553aa2c7-385e-485a-a34d-70c1d92d4a81" providerId="AD"/>
  <p188:author id="{1B2447EE-13F8-63D7-AA31-573A6B05ECC5}" name="Lotte Heyer" initials="LH" userId="S::lotte@vonc.nl::d0ce890e-0d74-4b74-a5ef-078716474363" providerId="AD"/>
  <p188:author id="{A4F8DDF7-1FED-FC28-8DF6-D18BC5CB6B21}" name="Myrthe Heuzinkveld" initials="MH" userId="S::myrthe@vonc.nl::df017293-a1aa-4d45-8167-7e1ab46ad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43F"/>
    <a:srgbClr val="F0B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4C9530-8307-43DF-AC3A-9C4BC592AD0D}" v="151" dt="2026-06-17T11:03:21.61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65" autoAdjust="0"/>
    <p:restoredTop sz="79708" autoAdjust="0"/>
  </p:normalViewPr>
  <p:slideViewPr>
    <p:cSldViewPr snapToGrid="0">
      <p:cViewPr varScale="1">
        <p:scale>
          <a:sx n="76" d="100"/>
          <a:sy n="76" d="100"/>
        </p:scale>
        <p:origin x="432"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nl-NL"/>
          </a:p>
        </p:txBody>
      </p:sp>
      <p:sp>
        <p:nvSpPr>
          <p:cNvPr id="3" name="Tijdelijke aanduiding voor datum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E0C61D19-EF12-4232-B783-31C7B42B2AAC}" type="datetimeFigureOut">
              <a:rPr lang="nl-NL" smtClean="0"/>
              <a:t>23-6-2026</a:t>
            </a:fld>
            <a:endParaRPr lang="nl-NL"/>
          </a:p>
        </p:txBody>
      </p:sp>
      <p:sp>
        <p:nvSpPr>
          <p:cNvPr id="4" name="Tijdelijke aanduiding voor dia-afbeelding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nl-NL"/>
          </a:p>
        </p:txBody>
      </p:sp>
      <p:sp>
        <p:nvSpPr>
          <p:cNvPr id="5" name="Tijdelijke aanduiding voor notiti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B030046D-0C7A-43D4-B13F-A95313439C6E}" type="slidenum">
              <a:rPr lang="nl-NL" smtClean="0"/>
              <a:t>‹nr.›</a:t>
            </a:fld>
            <a:endParaRPr lang="nl-NL"/>
          </a:p>
        </p:txBody>
      </p:sp>
    </p:spTree>
    <p:extLst>
      <p:ext uri="{BB962C8B-B14F-4D97-AF65-F5344CB8AC3E}">
        <p14:creationId xmlns:p14="http://schemas.microsoft.com/office/powerpoint/2010/main" val="1031985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030046D-0C7A-43D4-B13F-A95313439C6E}" type="slidenum">
              <a:rPr lang="nl-NL" smtClean="0"/>
              <a:t>6</a:t>
            </a:fld>
            <a:endParaRPr lang="nl-NL"/>
          </a:p>
        </p:txBody>
      </p:sp>
    </p:spTree>
    <p:extLst>
      <p:ext uri="{BB962C8B-B14F-4D97-AF65-F5344CB8AC3E}">
        <p14:creationId xmlns:p14="http://schemas.microsoft.com/office/powerpoint/2010/main" val="1511048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9AF0C-A825-354A-8B11-7E747569576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70EBA9-707A-179A-113F-49B7818204D7}"/>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990B5FE5-7F37-5462-591D-13E95EE22225}"/>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E626E6F4-C52C-5535-B577-14CC922AC4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0046D-0C7A-43D4-B13F-A95313439C6E}" type="slidenum">
              <a:rPr kumimoji="0" lang="nl-NL"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3862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0B10C-D2DE-2A65-3FBD-A4F722E0680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0EA9F79-07C8-DCD8-04C3-784286DC294B}"/>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78E66DA4-495C-4FAB-BBCA-1B44FA9BDED7}"/>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3597E63-06F8-654C-EDBC-6CCDDCCDDD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0046D-0C7A-43D4-B13F-A95313439C6E}" type="slidenum">
              <a:rPr kumimoji="0" lang="nl-NL"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9445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B030046D-0C7A-43D4-B13F-A95313439C6E}" type="slidenum">
              <a:rPr lang="nl-NL" smtClean="0"/>
              <a:t>15</a:t>
            </a:fld>
            <a:endParaRPr lang="nl-NL"/>
          </a:p>
        </p:txBody>
      </p:sp>
    </p:spTree>
    <p:extLst>
      <p:ext uri="{BB962C8B-B14F-4D97-AF65-F5344CB8AC3E}">
        <p14:creationId xmlns:p14="http://schemas.microsoft.com/office/powerpoint/2010/main" val="2793934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E61A2-4871-6D7C-1860-05F6DD9CD04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A42E3C-432B-597F-3DAC-E3A895B8C3FF}"/>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82CE7F94-F6CD-25DD-2AC2-E12CA02B7732}"/>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2CC4DD48-A49F-59BA-8196-A071EC9E83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0046D-0C7A-43D4-B13F-A95313439C6E}" type="slidenum">
              <a:rPr kumimoji="0" lang="nl-NL"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1936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dirty="0"/>
              <a:t>Klik om de stijl te bewerken</a:t>
            </a:r>
            <a:endParaRPr lang="de-DE" dirty="0"/>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23.06.2026</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23.06.2026</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23.06.2026</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28E072EE-51B3-4C0C-A460-4684AB079301}"/>
              </a:ext>
            </a:extLst>
          </p:cNvPr>
          <p:cNvSpPr>
            <a:spLocks noGrp="1"/>
          </p:cNvSpPr>
          <p:nvPr>
            <p:ph type="dt" sz="half" idx="10"/>
          </p:nvPr>
        </p:nvSpPr>
        <p:spPr/>
        <p:txBody>
          <a:bodyPr rtlCol="0"/>
          <a:lstStyle/>
          <a:p>
            <a:pPr rtl="0"/>
            <a:fld id="{2ABAD28B-DD56-4B56-883A-96608C765E28}" type="datetimeFigureOut">
              <a:rPr lang="en-US" smtClean="0"/>
              <a:t>6/23/2026</a:t>
            </a:fld>
            <a:endParaRPr lang="en-US"/>
          </a:p>
        </p:txBody>
      </p:sp>
      <p:sp>
        <p:nvSpPr>
          <p:cNvPr id="5" name="Tijdelijke aanduiding voor voettekst 4">
            <a:extLst>
              <a:ext uri="{FF2B5EF4-FFF2-40B4-BE49-F238E27FC236}">
                <a16:creationId xmlns:a16="http://schemas.microsoft.com/office/drawing/2014/main" id="{011422A5-3076-413B-84CB-ED3BA4171CC0}"/>
              </a:ext>
            </a:extLst>
          </p:cNvPr>
          <p:cNvSpPr>
            <a:spLocks noGrp="1"/>
          </p:cNvSpPr>
          <p:nvPr>
            <p:ph type="ftr" sz="quarter" idx="11"/>
          </p:nvPr>
        </p:nvSpPr>
        <p:spPr/>
        <p:txBody>
          <a:bodyPr rtlCol="0"/>
          <a:lstStyle/>
          <a:p>
            <a:pPr rtl="0"/>
            <a:endParaRPr lang="en-US"/>
          </a:p>
        </p:txBody>
      </p:sp>
      <p:sp>
        <p:nvSpPr>
          <p:cNvPr id="6" name="Tijdelijke aanduiding voor dianummer 5">
            <a:extLst>
              <a:ext uri="{FF2B5EF4-FFF2-40B4-BE49-F238E27FC236}">
                <a16:creationId xmlns:a16="http://schemas.microsoft.com/office/drawing/2014/main" id="{F5267C68-40D5-477E-9DBC-C28FD4B1142F}"/>
              </a:ext>
            </a:extLst>
          </p:cNvPr>
          <p:cNvSpPr>
            <a:spLocks noGrp="1"/>
          </p:cNvSpPr>
          <p:nvPr>
            <p:ph type="sldNum" sz="quarter" idx="12"/>
          </p:nvPr>
        </p:nvSpPr>
        <p:spPr/>
        <p:txBody>
          <a:bodyPr rtlCol="0"/>
          <a:lstStyle/>
          <a:p>
            <a:pPr rtl="0"/>
            <a:fld id="{7DF5BAF5-ABAB-4575-8E56-D109A3D17F9F}" type="slidenum">
              <a:rPr lang="en-US" smtClean="0"/>
              <a:t>‹nr.›</a:t>
            </a:fld>
            <a:endParaRPr lang="en-US"/>
          </a:p>
        </p:txBody>
      </p:sp>
      <p:cxnSp>
        <p:nvCxnSpPr>
          <p:cNvPr id="11" name="Rechte verbindingslijn 10">
            <a:extLst>
              <a:ext uri="{FF2B5EF4-FFF2-40B4-BE49-F238E27FC236}">
                <a16:creationId xmlns:a16="http://schemas.microsoft.com/office/drawing/2014/main" id="{738AEC68-8734-EA5D-0CB2-9591B3A21AE7}"/>
              </a:ext>
              <a:ext uri="{C183D7F6-B498-43B3-948B-1728B52AA6E4}">
                <adec:decorative xmlns:adec="http://schemas.microsoft.com/office/drawing/2017/decorative" val="1"/>
              </a:ext>
            </a:extLst>
          </p:cNvPr>
          <p:cNvCxnSpPr>
            <a:cxnSpLocks/>
          </p:cNvCxnSpPr>
          <p:nvPr/>
        </p:nvCxnSpPr>
        <p:spPr>
          <a:xfrm>
            <a:off x="0" y="1206128"/>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CDFFF1FC-CDE9-3B47-D073-3394D4D035A9}"/>
              </a:ext>
              <a:ext uri="{C183D7F6-B498-43B3-948B-1728B52AA6E4}">
                <adec:decorative xmlns:adec="http://schemas.microsoft.com/office/drawing/2017/decorative" val="1"/>
              </a:ext>
            </a:extLst>
          </p:cNvPr>
          <p:cNvCxnSpPr>
            <a:cxnSpLocks/>
          </p:cNvCxnSpPr>
          <p:nvPr userDrawn="1"/>
        </p:nvCxnSpPr>
        <p:spPr>
          <a:xfrm>
            <a:off x="0" y="1206128"/>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el 2">
            <a:extLst>
              <a:ext uri="{FF2B5EF4-FFF2-40B4-BE49-F238E27FC236}">
                <a16:creationId xmlns:a16="http://schemas.microsoft.com/office/drawing/2014/main" id="{F065D245-B564-481D-A323-F73C5BCA8461}"/>
              </a:ext>
            </a:extLst>
          </p:cNvPr>
          <p:cNvSpPr>
            <a:spLocks noGrp="1"/>
          </p:cNvSpPr>
          <p:nvPr>
            <p:ph type="subTitle" idx="1"/>
          </p:nvPr>
        </p:nvSpPr>
        <p:spPr>
          <a:xfrm>
            <a:off x="1088136" y="4389120"/>
            <a:ext cx="9288096" cy="1435331"/>
          </a:xfrm>
        </p:spPr>
        <p:txBody>
          <a:bodyPr rtlCol="0" anchor="b" anchorCtr="0">
            <a:normAutofit/>
          </a:bodyPr>
          <a:lstStyle>
            <a:lvl1pPr marL="0" indent="0" algn="l">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p>
        </p:txBody>
      </p:sp>
      <p:sp>
        <p:nvSpPr>
          <p:cNvPr id="2" name="Titel 1">
            <a:extLst>
              <a:ext uri="{FF2B5EF4-FFF2-40B4-BE49-F238E27FC236}">
                <a16:creationId xmlns:a16="http://schemas.microsoft.com/office/drawing/2014/main" id="{77F83D70-91AA-429A-BD57-1CB6792B30EE}"/>
              </a:ext>
            </a:extLst>
          </p:cNvPr>
          <p:cNvSpPr>
            <a:spLocks noGrp="1"/>
          </p:cNvSpPr>
          <p:nvPr>
            <p:ph type="ctrTitle"/>
          </p:nvPr>
        </p:nvSpPr>
        <p:spPr>
          <a:xfrm>
            <a:off x="1088136" y="1078030"/>
            <a:ext cx="9288096" cy="2956718"/>
          </a:xfrm>
        </p:spPr>
        <p:txBody>
          <a:bodyPr rtlCol="0" anchor="t">
            <a:noAutofit/>
          </a:bodyPr>
          <a:lstStyle>
            <a:lvl1pPr algn="l">
              <a:defRPr sz="6600" cap="all" baseline="0"/>
            </a:lvl1pPr>
          </a:lstStyle>
          <a:p>
            <a:pPr rtl="0"/>
            <a:r>
              <a:rPr lang="nl"/>
              <a:t>Klik om de titelstijl van het model te bewerken</a:t>
            </a:r>
          </a:p>
        </p:txBody>
      </p:sp>
    </p:spTree>
    <p:extLst>
      <p:ext uri="{BB962C8B-B14F-4D97-AF65-F5344CB8AC3E}">
        <p14:creationId xmlns:p14="http://schemas.microsoft.com/office/powerpoint/2010/main" val="1232516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eldia 2">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28E072EE-51B3-4C0C-A460-4684AB079301}"/>
              </a:ext>
            </a:extLst>
          </p:cNvPr>
          <p:cNvSpPr>
            <a:spLocks noGrp="1"/>
          </p:cNvSpPr>
          <p:nvPr>
            <p:ph type="dt" sz="half" idx="10"/>
          </p:nvPr>
        </p:nvSpPr>
        <p:spPr/>
        <p:txBody>
          <a:bodyPr rtlCol="0"/>
          <a:lstStyle/>
          <a:p>
            <a:pPr rtl="0"/>
            <a:fld id="{2ABAD28B-DD56-4B56-883A-96608C765E28}" type="datetimeFigureOut">
              <a:rPr lang="en-US" smtClean="0"/>
              <a:t>6/23/2026</a:t>
            </a:fld>
            <a:endParaRPr lang="en-US"/>
          </a:p>
        </p:txBody>
      </p:sp>
      <p:sp>
        <p:nvSpPr>
          <p:cNvPr id="5" name="Tijdelijke aanduiding voor voettekst 4">
            <a:extLst>
              <a:ext uri="{FF2B5EF4-FFF2-40B4-BE49-F238E27FC236}">
                <a16:creationId xmlns:a16="http://schemas.microsoft.com/office/drawing/2014/main" id="{011422A5-3076-413B-84CB-ED3BA4171CC0}"/>
              </a:ext>
            </a:extLst>
          </p:cNvPr>
          <p:cNvSpPr>
            <a:spLocks noGrp="1"/>
          </p:cNvSpPr>
          <p:nvPr>
            <p:ph type="ftr" sz="quarter" idx="11"/>
          </p:nvPr>
        </p:nvSpPr>
        <p:spPr/>
        <p:txBody>
          <a:bodyPr rtlCol="0"/>
          <a:lstStyle/>
          <a:p>
            <a:pPr rtl="0"/>
            <a:endParaRPr lang="en-US"/>
          </a:p>
        </p:txBody>
      </p:sp>
      <p:sp>
        <p:nvSpPr>
          <p:cNvPr id="6" name="Tijdelijke aanduiding voor dianummer 5">
            <a:extLst>
              <a:ext uri="{FF2B5EF4-FFF2-40B4-BE49-F238E27FC236}">
                <a16:creationId xmlns:a16="http://schemas.microsoft.com/office/drawing/2014/main" id="{F5267C68-40D5-477E-9DBC-C28FD4B1142F}"/>
              </a:ext>
            </a:extLst>
          </p:cNvPr>
          <p:cNvSpPr>
            <a:spLocks noGrp="1"/>
          </p:cNvSpPr>
          <p:nvPr>
            <p:ph type="sldNum" sz="quarter" idx="12"/>
          </p:nvPr>
        </p:nvSpPr>
        <p:spPr/>
        <p:txBody>
          <a:bodyPr rtlCol="0"/>
          <a:lstStyle/>
          <a:p>
            <a:pPr rtl="0"/>
            <a:fld id="{7DF5BAF5-ABAB-4575-8E56-D109A3D17F9F}" type="slidenum">
              <a:rPr lang="en-US" smtClean="0"/>
              <a:t>‹nr.›</a:t>
            </a:fld>
            <a:endParaRPr lang="en-US"/>
          </a:p>
        </p:txBody>
      </p:sp>
      <p:cxnSp>
        <p:nvCxnSpPr>
          <p:cNvPr id="7" name="Rechte verbindingslijn 6">
            <a:extLst>
              <a:ext uri="{FF2B5EF4-FFF2-40B4-BE49-F238E27FC236}">
                <a16:creationId xmlns:a16="http://schemas.microsoft.com/office/drawing/2014/main" id="{56DF8F99-9559-4D6A-CBFA-042739C38157}"/>
              </a:ext>
              <a:ext uri="{C183D7F6-B498-43B3-948B-1728B52AA6E4}">
                <adec:decorative xmlns:adec="http://schemas.microsoft.com/office/drawing/2017/decorative" val="1"/>
              </a:ext>
            </a:extLst>
          </p:cNvPr>
          <p:cNvCxnSpPr>
            <a:cxnSpLocks/>
          </p:cNvCxnSpPr>
          <p:nvPr/>
        </p:nvCxnSpPr>
        <p:spPr>
          <a:xfrm>
            <a:off x="11387805" y="5749927"/>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3C1F8589-B640-4540-D0AD-2B0461CD340F}"/>
              </a:ext>
              <a:ext uri="{C183D7F6-B498-43B3-948B-1728B52AA6E4}">
                <adec:decorative xmlns:adec="http://schemas.microsoft.com/office/drawing/2017/decorative" val="1"/>
              </a:ext>
            </a:extLst>
          </p:cNvPr>
          <p:cNvCxnSpPr>
            <a:cxnSpLocks/>
          </p:cNvCxnSpPr>
          <p:nvPr userDrawn="1"/>
        </p:nvCxnSpPr>
        <p:spPr>
          <a:xfrm>
            <a:off x="11387805" y="5749927"/>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el 2">
            <a:extLst>
              <a:ext uri="{FF2B5EF4-FFF2-40B4-BE49-F238E27FC236}">
                <a16:creationId xmlns:a16="http://schemas.microsoft.com/office/drawing/2014/main" id="{F065D245-B564-481D-A323-F73C5BCA8461}"/>
              </a:ext>
            </a:extLst>
          </p:cNvPr>
          <p:cNvSpPr>
            <a:spLocks noGrp="1"/>
          </p:cNvSpPr>
          <p:nvPr>
            <p:ph type="subTitle" idx="1"/>
          </p:nvPr>
        </p:nvSpPr>
        <p:spPr>
          <a:xfrm>
            <a:off x="1179576" y="5340096"/>
            <a:ext cx="9930384" cy="566928"/>
          </a:xfrm>
        </p:spPr>
        <p:txBody>
          <a:bodyPr rtlCol="0" anchor="b" anchorCtr="0">
            <a:normAutofit/>
          </a:bodyPr>
          <a:lstStyle>
            <a:lvl1pPr marL="0" indent="0" algn="r">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p>
        </p:txBody>
      </p:sp>
      <p:sp>
        <p:nvSpPr>
          <p:cNvPr id="2" name="Titel 1">
            <a:extLst>
              <a:ext uri="{FF2B5EF4-FFF2-40B4-BE49-F238E27FC236}">
                <a16:creationId xmlns:a16="http://schemas.microsoft.com/office/drawing/2014/main" id="{77F83D70-91AA-429A-BD57-1CB6792B30EE}"/>
              </a:ext>
            </a:extLst>
          </p:cNvPr>
          <p:cNvSpPr>
            <a:spLocks noGrp="1"/>
          </p:cNvSpPr>
          <p:nvPr>
            <p:ph type="ctrTitle"/>
          </p:nvPr>
        </p:nvSpPr>
        <p:spPr>
          <a:xfrm>
            <a:off x="82296" y="64008"/>
            <a:ext cx="12015216" cy="5120640"/>
          </a:xfrm>
        </p:spPr>
        <p:txBody>
          <a:bodyPr rtlCol="0" anchor="t">
            <a:noAutofit/>
          </a:bodyPr>
          <a:lstStyle>
            <a:lvl1pPr algn="l">
              <a:defRPr sz="11500" cap="all" baseline="0"/>
            </a:lvl1pPr>
          </a:lstStyle>
          <a:p>
            <a:pPr rtl="0"/>
            <a:r>
              <a:rPr lang="nl"/>
              <a:t>Klik om de titelstijl van het model te bewerken</a:t>
            </a:r>
          </a:p>
        </p:txBody>
      </p:sp>
    </p:spTree>
    <p:extLst>
      <p:ext uri="{BB962C8B-B14F-4D97-AF65-F5344CB8AC3E}">
        <p14:creationId xmlns:p14="http://schemas.microsoft.com/office/powerpoint/2010/main" val="786752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dia 3">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28E072EE-51B3-4C0C-A460-4684AB079301}"/>
              </a:ext>
            </a:extLst>
          </p:cNvPr>
          <p:cNvSpPr>
            <a:spLocks noGrp="1"/>
          </p:cNvSpPr>
          <p:nvPr>
            <p:ph type="dt" sz="half" idx="10"/>
          </p:nvPr>
        </p:nvSpPr>
        <p:spPr/>
        <p:txBody>
          <a:bodyPr rtlCol="0"/>
          <a:lstStyle/>
          <a:p>
            <a:pPr rtl="0"/>
            <a:fld id="{2ABAD28B-DD56-4B56-883A-96608C765E28}" type="datetimeFigureOut">
              <a:rPr lang="en-US" smtClean="0"/>
              <a:t>6/23/2026</a:t>
            </a:fld>
            <a:endParaRPr lang="en-US"/>
          </a:p>
        </p:txBody>
      </p:sp>
      <p:sp>
        <p:nvSpPr>
          <p:cNvPr id="5" name="Tijdelijke aanduiding voor voettekst 4">
            <a:extLst>
              <a:ext uri="{FF2B5EF4-FFF2-40B4-BE49-F238E27FC236}">
                <a16:creationId xmlns:a16="http://schemas.microsoft.com/office/drawing/2014/main" id="{011422A5-3076-413B-84CB-ED3BA4171CC0}"/>
              </a:ext>
            </a:extLst>
          </p:cNvPr>
          <p:cNvSpPr>
            <a:spLocks noGrp="1"/>
          </p:cNvSpPr>
          <p:nvPr>
            <p:ph type="ftr" sz="quarter" idx="11"/>
          </p:nvPr>
        </p:nvSpPr>
        <p:spPr/>
        <p:txBody>
          <a:bodyPr rtlCol="0"/>
          <a:lstStyle/>
          <a:p>
            <a:pPr rtl="0"/>
            <a:endParaRPr lang="en-US"/>
          </a:p>
        </p:txBody>
      </p:sp>
      <p:sp>
        <p:nvSpPr>
          <p:cNvPr id="6" name="Tijdelijke aanduiding voor dianummer 5">
            <a:extLst>
              <a:ext uri="{FF2B5EF4-FFF2-40B4-BE49-F238E27FC236}">
                <a16:creationId xmlns:a16="http://schemas.microsoft.com/office/drawing/2014/main" id="{F5267C68-40D5-477E-9DBC-C28FD4B1142F}"/>
              </a:ext>
            </a:extLst>
          </p:cNvPr>
          <p:cNvSpPr>
            <a:spLocks noGrp="1"/>
          </p:cNvSpPr>
          <p:nvPr>
            <p:ph type="sldNum" sz="quarter" idx="12"/>
          </p:nvPr>
        </p:nvSpPr>
        <p:spPr/>
        <p:txBody>
          <a:bodyPr rtlCol="0"/>
          <a:lstStyle/>
          <a:p>
            <a:pPr rtl="0"/>
            <a:fld id="{7DF5BAF5-ABAB-4575-8E56-D109A3D17F9F}" type="slidenum">
              <a:rPr lang="en-US" smtClean="0"/>
              <a:t>‹nr.›</a:t>
            </a:fld>
            <a:endParaRPr lang="en-US"/>
          </a:p>
        </p:txBody>
      </p:sp>
      <p:sp>
        <p:nvSpPr>
          <p:cNvPr id="3" name="Subtitel 2">
            <a:extLst>
              <a:ext uri="{FF2B5EF4-FFF2-40B4-BE49-F238E27FC236}">
                <a16:creationId xmlns:a16="http://schemas.microsoft.com/office/drawing/2014/main" id="{F065D245-B564-481D-A323-F73C5BCA8461}"/>
              </a:ext>
            </a:extLst>
          </p:cNvPr>
          <p:cNvSpPr>
            <a:spLocks noGrp="1"/>
          </p:cNvSpPr>
          <p:nvPr>
            <p:ph type="subTitle" idx="1"/>
          </p:nvPr>
        </p:nvSpPr>
        <p:spPr>
          <a:xfrm>
            <a:off x="1179576" y="5340096"/>
            <a:ext cx="9930384" cy="566928"/>
          </a:xfrm>
        </p:spPr>
        <p:txBody>
          <a:bodyPr rtlCol="0" anchor="b" anchorCtr="0">
            <a:normAutofit/>
          </a:bodyPr>
          <a:lstStyle>
            <a:lvl1pPr marL="0" indent="0" algn="r">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p>
        </p:txBody>
      </p:sp>
      <p:sp>
        <p:nvSpPr>
          <p:cNvPr id="2" name="Titel 1">
            <a:extLst>
              <a:ext uri="{FF2B5EF4-FFF2-40B4-BE49-F238E27FC236}">
                <a16:creationId xmlns:a16="http://schemas.microsoft.com/office/drawing/2014/main" id="{77F83D70-91AA-429A-BD57-1CB6792B30EE}"/>
              </a:ext>
            </a:extLst>
          </p:cNvPr>
          <p:cNvSpPr>
            <a:spLocks noGrp="1"/>
          </p:cNvSpPr>
          <p:nvPr>
            <p:ph type="ctrTitle"/>
          </p:nvPr>
        </p:nvSpPr>
        <p:spPr>
          <a:xfrm>
            <a:off x="1088136" y="1088136"/>
            <a:ext cx="10058400" cy="4023360"/>
          </a:xfrm>
        </p:spPr>
        <p:txBody>
          <a:bodyPr rtlCol="0" anchor="t">
            <a:noAutofit/>
          </a:bodyPr>
          <a:lstStyle>
            <a:lvl1pPr algn="l">
              <a:defRPr sz="8000" cap="all" baseline="0"/>
            </a:lvl1pPr>
          </a:lstStyle>
          <a:p>
            <a:pPr rtl="0"/>
            <a:r>
              <a:rPr lang="nl"/>
              <a:t>Klik om de titelstijl van het model te bewerken</a:t>
            </a:r>
          </a:p>
        </p:txBody>
      </p:sp>
    </p:spTree>
    <p:extLst>
      <p:ext uri="{BB962C8B-B14F-4D97-AF65-F5344CB8AC3E}">
        <p14:creationId xmlns:p14="http://schemas.microsoft.com/office/powerpoint/2010/main" val="2397904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eldia 4">
    <p:bg>
      <p:bgRef idx="1001">
        <a:schemeClr val="bg1"/>
      </p:bgRef>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28E072EE-51B3-4C0C-A460-4684AB079301}"/>
              </a:ext>
            </a:extLst>
          </p:cNvPr>
          <p:cNvSpPr>
            <a:spLocks noGrp="1"/>
          </p:cNvSpPr>
          <p:nvPr>
            <p:ph type="dt" sz="half" idx="10"/>
          </p:nvPr>
        </p:nvSpPr>
        <p:spPr/>
        <p:txBody>
          <a:bodyPr rtlCol="0"/>
          <a:lstStyle>
            <a:lvl1pPr>
              <a:defRPr>
                <a:solidFill>
                  <a:schemeClr val="tx1"/>
                </a:solidFill>
              </a:defRPr>
            </a:lvl1pPr>
          </a:lstStyle>
          <a:p>
            <a:pPr rtl="0"/>
            <a:fld id="{2ABAD28B-DD56-4B56-883A-96608C765E28}" type="datetimeFigureOut">
              <a:rPr lang="en-US" smtClean="0"/>
              <a:pPr rtl="0"/>
              <a:t>6/23/2026</a:t>
            </a:fld>
            <a:endParaRPr lang="en-US"/>
          </a:p>
        </p:txBody>
      </p:sp>
      <p:sp>
        <p:nvSpPr>
          <p:cNvPr id="5" name="Tijdelijke aanduiding voor voettekst 4">
            <a:extLst>
              <a:ext uri="{FF2B5EF4-FFF2-40B4-BE49-F238E27FC236}">
                <a16:creationId xmlns:a16="http://schemas.microsoft.com/office/drawing/2014/main" id="{011422A5-3076-413B-84CB-ED3BA4171CC0}"/>
              </a:ext>
            </a:extLst>
          </p:cNvPr>
          <p:cNvSpPr>
            <a:spLocks noGrp="1"/>
          </p:cNvSpPr>
          <p:nvPr>
            <p:ph type="ftr" sz="quarter" idx="11"/>
          </p:nvPr>
        </p:nvSpPr>
        <p:spPr/>
        <p:txBody>
          <a:bodyPr rtlCol="0"/>
          <a:lstStyle>
            <a:lvl1pPr>
              <a:defRPr>
                <a:solidFill>
                  <a:schemeClr val="tx1"/>
                </a:solidFill>
              </a:defRPr>
            </a:lvl1pPr>
          </a:lstStyle>
          <a:p>
            <a:pPr rtl="0"/>
            <a:endParaRPr lang="en-US"/>
          </a:p>
        </p:txBody>
      </p:sp>
      <p:sp>
        <p:nvSpPr>
          <p:cNvPr id="6" name="Tijdelijke aanduiding voor dianummer 5">
            <a:extLst>
              <a:ext uri="{FF2B5EF4-FFF2-40B4-BE49-F238E27FC236}">
                <a16:creationId xmlns:a16="http://schemas.microsoft.com/office/drawing/2014/main" id="{F5267C68-40D5-477E-9DBC-C28FD4B1142F}"/>
              </a:ext>
            </a:extLst>
          </p:cNvPr>
          <p:cNvSpPr>
            <a:spLocks noGrp="1"/>
          </p:cNvSpPr>
          <p:nvPr>
            <p:ph type="sldNum" sz="quarter" idx="12"/>
          </p:nvPr>
        </p:nvSpPr>
        <p:spPr/>
        <p:txBody>
          <a:bodyPr rtlCol="0"/>
          <a:lstStyle>
            <a:lvl1pPr>
              <a:defRPr>
                <a:solidFill>
                  <a:schemeClr val="tx1"/>
                </a:solidFill>
              </a:defRPr>
            </a:lvl1pPr>
          </a:lstStyle>
          <a:p>
            <a:pPr rtl="0"/>
            <a:fld id="{7DF5BAF5-ABAB-4575-8E56-D109A3D17F9F}" type="slidenum">
              <a:rPr lang="en-US" smtClean="0"/>
              <a:pPr rtl="0"/>
              <a:t>‹nr.›</a:t>
            </a:fld>
            <a:endParaRPr lang="en-US"/>
          </a:p>
        </p:txBody>
      </p:sp>
      <p:cxnSp>
        <p:nvCxnSpPr>
          <p:cNvPr id="7" name="Rechte verbindingslijn 6">
            <a:extLst>
              <a:ext uri="{FF2B5EF4-FFF2-40B4-BE49-F238E27FC236}">
                <a16:creationId xmlns:a16="http://schemas.microsoft.com/office/drawing/2014/main" id="{56DF8F99-9559-4D6A-CBFA-042739C38157}"/>
              </a:ext>
              <a:ext uri="{C183D7F6-B498-43B3-948B-1728B52AA6E4}">
                <adec:decorative xmlns:adec="http://schemas.microsoft.com/office/drawing/2017/decorative" val="1"/>
              </a:ext>
            </a:extLst>
          </p:cNvPr>
          <p:cNvCxnSpPr>
            <a:cxnSpLocks/>
          </p:cNvCxnSpPr>
          <p:nvPr/>
        </p:nvCxnSpPr>
        <p:spPr>
          <a:xfrm>
            <a:off x="11387805" y="5749927"/>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C64158DF-756B-260C-69DA-D76C163B7274}"/>
              </a:ext>
              <a:ext uri="{C183D7F6-B498-43B3-948B-1728B52AA6E4}">
                <adec:decorative xmlns:adec="http://schemas.microsoft.com/office/drawing/2017/decorative" val="1"/>
              </a:ext>
            </a:extLst>
          </p:cNvPr>
          <p:cNvCxnSpPr>
            <a:cxnSpLocks/>
          </p:cNvCxnSpPr>
          <p:nvPr userDrawn="1"/>
        </p:nvCxnSpPr>
        <p:spPr>
          <a:xfrm>
            <a:off x="11387805" y="5749927"/>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el 2">
            <a:extLst>
              <a:ext uri="{FF2B5EF4-FFF2-40B4-BE49-F238E27FC236}">
                <a16:creationId xmlns:a16="http://schemas.microsoft.com/office/drawing/2014/main" id="{F065D245-B564-481D-A323-F73C5BCA8461}"/>
              </a:ext>
            </a:extLst>
          </p:cNvPr>
          <p:cNvSpPr>
            <a:spLocks noGrp="1"/>
          </p:cNvSpPr>
          <p:nvPr>
            <p:ph type="subTitle" idx="1"/>
          </p:nvPr>
        </p:nvSpPr>
        <p:spPr>
          <a:xfrm>
            <a:off x="1179576" y="5340096"/>
            <a:ext cx="9930384" cy="566928"/>
          </a:xfrm>
        </p:spPr>
        <p:txBody>
          <a:bodyPr rtlCol="0" anchor="b" anchorCtr="0">
            <a:normAutofit/>
          </a:bodyPr>
          <a:lstStyle>
            <a:lvl1pPr marL="0" indent="0" algn="r">
              <a:lnSpc>
                <a:spcPct val="12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2" name="Titel 1">
            <a:extLst>
              <a:ext uri="{FF2B5EF4-FFF2-40B4-BE49-F238E27FC236}">
                <a16:creationId xmlns:a16="http://schemas.microsoft.com/office/drawing/2014/main" id="{77F83D70-91AA-429A-BD57-1CB6792B30EE}"/>
              </a:ext>
            </a:extLst>
          </p:cNvPr>
          <p:cNvSpPr>
            <a:spLocks noGrp="1"/>
          </p:cNvSpPr>
          <p:nvPr>
            <p:ph type="ctrTitle"/>
          </p:nvPr>
        </p:nvSpPr>
        <p:spPr>
          <a:xfrm>
            <a:off x="82296" y="64008"/>
            <a:ext cx="12015216" cy="5120640"/>
          </a:xfrm>
        </p:spPr>
        <p:txBody>
          <a:bodyPr rtlCol="0" anchor="t">
            <a:noAutofit/>
          </a:bodyPr>
          <a:lstStyle>
            <a:lvl1pPr algn="l">
              <a:defRPr sz="11500" cap="all" baseline="0">
                <a:solidFill>
                  <a:schemeClr val="tx1"/>
                </a:solidFill>
              </a:defRPr>
            </a:lvl1pPr>
          </a:lstStyle>
          <a:p>
            <a:pPr rtl="0"/>
            <a:r>
              <a:rPr lang="nl"/>
              <a:t>Klik om de titelstijl van het model te bewerken</a:t>
            </a:r>
          </a:p>
        </p:txBody>
      </p:sp>
    </p:spTree>
    <p:extLst>
      <p:ext uri="{BB962C8B-B14F-4D97-AF65-F5344CB8AC3E}">
        <p14:creationId xmlns:p14="http://schemas.microsoft.com/office/powerpoint/2010/main" val="115365972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D539070-70D2-4DD1-A439-155343FE262E}"/>
              </a:ext>
            </a:extLst>
          </p:cNvPr>
          <p:cNvSpPr>
            <a:spLocks noGrp="1"/>
          </p:cNvSpPr>
          <p:nvPr>
            <p:ph type="dt" sz="half" idx="10"/>
          </p:nvPr>
        </p:nvSpPr>
        <p:spPr/>
        <p:txBody>
          <a:bodyPr rtlCol="0"/>
          <a:lstStyle/>
          <a:p>
            <a:pPr rtl="0"/>
            <a:fld id="{2ABAD28B-DD56-4B56-883A-96608C765E28}" type="datetimeFigureOut">
              <a:rPr lang="en-US" smtClean="0"/>
              <a:t>6/23/2026</a:t>
            </a:fld>
            <a:endParaRPr lang="en-US"/>
          </a:p>
        </p:txBody>
      </p:sp>
      <p:sp>
        <p:nvSpPr>
          <p:cNvPr id="5" name="Tijdelijke aanduiding voor voettekst 4">
            <a:extLst>
              <a:ext uri="{FF2B5EF4-FFF2-40B4-BE49-F238E27FC236}">
                <a16:creationId xmlns:a16="http://schemas.microsoft.com/office/drawing/2014/main" id="{6151AB30-CD74-471D-9FA6-ADC0C901E6D0}"/>
              </a:ext>
            </a:extLst>
          </p:cNvPr>
          <p:cNvSpPr>
            <a:spLocks noGrp="1"/>
          </p:cNvSpPr>
          <p:nvPr>
            <p:ph type="ftr" sz="quarter" idx="11"/>
          </p:nvPr>
        </p:nvSpPr>
        <p:spPr/>
        <p:txBody>
          <a:bodyPr rtlCol="0"/>
          <a:lstStyle/>
          <a:p>
            <a:pPr rtl="0"/>
            <a:endParaRPr lang="en-US"/>
          </a:p>
        </p:txBody>
      </p:sp>
      <p:sp>
        <p:nvSpPr>
          <p:cNvPr id="6" name="Tijdelijke aanduiding voor dianummer 5">
            <a:extLst>
              <a:ext uri="{FF2B5EF4-FFF2-40B4-BE49-F238E27FC236}">
                <a16:creationId xmlns:a16="http://schemas.microsoft.com/office/drawing/2014/main" id="{A6A137C4-F19E-4521-8DCB-4E0CF9CA3193}"/>
              </a:ext>
            </a:extLst>
          </p:cNvPr>
          <p:cNvSpPr>
            <a:spLocks noGrp="1"/>
          </p:cNvSpPr>
          <p:nvPr>
            <p:ph type="sldNum" sz="quarter" idx="12"/>
          </p:nvPr>
        </p:nvSpPr>
        <p:spPr/>
        <p:txBody>
          <a:bodyPr rtlCol="0"/>
          <a:lstStyle/>
          <a:p>
            <a:pPr rtl="0"/>
            <a:fld id="{7DF5BAF5-ABAB-4575-8E56-D109A3D17F9F}" type="slidenum">
              <a:rPr lang="en-US" smtClean="0"/>
              <a:t>‹nr.›</a:t>
            </a:fld>
            <a:endParaRPr lang="en-US"/>
          </a:p>
        </p:txBody>
      </p:sp>
      <p:sp>
        <p:nvSpPr>
          <p:cNvPr id="3" name="Tijdelijke aanduiding voor inhoud 2">
            <a:extLst>
              <a:ext uri="{FF2B5EF4-FFF2-40B4-BE49-F238E27FC236}">
                <a16:creationId xmlns:a16="http://schemas.microsoft.com/office/drawing/2014/main" id="{E5F98C4F-4BF6-47CF-ABEE-2B12748C470C}"/>
              </a:ext>
            </a:extLst>
          </p:cNvPr>
          <p:cNvSpPr>
            <a:spLocks noGrp="1"/>
          </p:cNvSpPr>
          <p:nvPr>
            <p:ph idx="1"/>
          </p:nvPr>
        </p:nvSpPr>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7C3EE2F5-9D3C-4BE7-9AD5-335B31CF2CB5}"/>
              </a:ext>
            </a:extLst>
          </p:cNvPr>
          <p:cNvSpPr>
            <a:spLocks noGrp="1"/>
          </p:cNvSpPr>
          <p:nvPr>
            <p:ph type="title"/>
          </p:nvPr>
        </p:nvSpPr>
        <p:spPr/>
        <p:txBody>
          <a:bodyPr rtlCol="0"/>
          <a:lstStyle/>
          <a:p>
            <a:pPr rtl="0"/>
            <a:r>
              <a:rPr lang="nl"/>
              <a:t>Klik om de titelstijl van het model te bewerken</a:t>
            </a:r>
          </a:p>
        </p:txBody>
      </p:sp>
    </p:spTree>
    <p:extLst>
      <p:ext uri="{BB962C8B-B14F-4D97-AF65-F5344CB8AC3E}">
        <p14:creationId xmlns:p14="http://schemas.microsoft.com/office/powerpoint/2010/main" val="3843909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B3408851-4DCC-447C-828A-5F7E66F7623D}"/>
              </a:ext>
            </a:extLst>
          </p:cNvPr>
          <p:cNvSpPr>
            <a:spLocks noGrp="1"/>
          </p:cNvSpPr>
          <p:nvPr>
            <p:ph type="dt" sz="half" idx="10"/>
          </p:nvPr>
        </p:nvSpPr>
        <p:spPr/>
        <p:txBody>
          <a:bodyPr rtlCol="0"/>
          <a:lstStyle/>
          <a:p>
            <a:pPr rtl="0"/>
            <a:fld id="{2ABAD28B-DD56-4B56-883A-96608C765E28}" type="datetimeFigureOut">
              <a:rPr lang="en-US" smtClean="0"/>
              <a:t>6/23/2026</a:t>
            </a:fld>
            <a:endParaRPr lang="en-US"/>
          </a:p>
        </p:txBody>
      </p:sp>
      <p:sp>
        <p:nvSpPr>
          <p:cNvPr id="5" name="Tijdelijke aanduiding voor voettekst 4">
            <a:extLst>
              <a:ext uri="{FF2B5EF4-FFF2-40B4-BE49-F238E27FC236}">
                <a16:creationId xmlns:a16="http://schemas.microsoft.com/office/drawing/2014/main" id="{4C094542-CAEF-4D6C-BE6A-BC100F0590F9}"/>
              </a:ext>
            </a:extLst>
          </p:cNvPr>
          <p:cNvSpPr>
            <a:spLocks noGrp="1"/>
          </p:cNvSpPr>
          <p:nvPr>
            <p:ph type="ftr" sz="quarter" idx="11"/>
          </p:nvPr>
        </p:nvSpPr>
        <p:spPr/>
        <p:txBody>
          <a:bodyPr rtlCol="0"/>
          <a:lstStyle/>
          <a:p>
            <a:pPr rtl="0"/>
            <a:endParaRPr lang="en-US"/>
          </a:p>
        </p:txBody>
      </p:sp>
      <p:sp>
        <p:nvSpPr>
          <p:cNvPr id="6" name="Tijdelijke aanduiding voor dianummer 5">
            <a:extLst>
              <a:ext uri="{FF2B5EF4-FFF2-40B4-BE49-F238E27FC236}">
                <a16:creationId xmlns:a16="http://schemas.microsoft.com/office/drawing/2014/main" id="{2C8BDE40-8468-4051-9703-B751608AAF9D}"/>
              </a:ext>
            </a:extLst>
          </p:cNvPr>
          <p:cNvSpPr>
            <a:spLocks noGrp="1"/>
          </p:cNvSpPr>
          <p:nvPr>
            <p:ph type="sldNum" sz="quarter" idx="12"/>
          </p:nvPr>
        </p:nvSpPr>
        <p:spPr/>
        <p:txBody>
          <a:bodyPr rtlCol="0"/>
          <a:lstStyle/>
          <a:p>
            <a:pPr rtl="0"/>
            <a:fld id="{7DF5BAF5-ABAB-4575-8E56-D109A3D17F9F}" type="slidenum">
              <a:rPr lang="en-US" smtClean="0"/>
              <a:t>‹nr.›</a:t>
            </a:fld>
            <a:endParaRPr lang="en-US"/>
          </a:p>
        </p:txBody>
      </p:sp>
      <p:sp>
        <p:nvSpPr>
          <p:cNvPr id="3" name="Tijdelijke aanduiding voor tekst 2">
            <a:extLst>
              <a:ext uri="{FF2B5EF4-FFF2-40B4-BE49-F238E27FC236}">
                <a16:creationId xmlns:a16="http://schemas.microsoft.com/office/drawing/2014/main" id="{5960C51B-B525-4032-9D08-2978D7367BFF}"/>
              </a:ext>
            </a:extLst>
          </p:cNvPr>
          <p:cNvSpPr>
            <a:spLocks noGrp="1"/>
          </p:cNvSpPr>
          <p:nvPr>
            <p:ph type="body" idx="1"/>
          </p:nvPr>
        </p:nvSpPr>
        <p:spPr>
          <a:xfrm>
            <a:off x="1090939" y="4572000"/>
            <a:ext cx="9272262" cy="1320801"/>
          </a:xfrm>
        </p:spPr>
        <p:txBody>
          <a:bodyPr rtlCol="0"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
              <a:t>Klik om de tekststijlen van het model te bewerken</a:t>
            </a:r>
          </a:p>
        </p:txBody>
      </p:sp>
      <p:sp>
        <p:nvSpPr>
          <p:cNvPr id="2" name="Titel 1">
            <a:extLst>
              <a:ext uri="{FF2B5EF4-FFF2-40B4-BE49-F238E27FC236}">
                <a16:creationId xmlns:a16="http://schemas.microsoft.com/office/drawing/2014/main" id="{5748007D-9B1D-4E2C-B38F-29C6820996DF}"/>
              </a:ext>
            </a:extLst>
          </p:cNvPr>
          <p:cNvSpPr>
            <a:spLocks noGrp="1"/>
          </p:cNvSpPr>
          <p:nvPr>
            <p:ph type="title"/>
          </p:nvPr>
        </p:nvSpPr>
        <p:spPr>
          <a:xfrm>
            <a:off x="1090940" y="1099127"/>
            <a:ext cx="9272260" cy="3472874"/>
          </a:xfrm>
        </p:spPr>
        <p:txBody>
          <a:bodyPr rtlCol="0" anchor="t">
            <a:normAutofit/>
          </a:bodyPr>
          <a:lstStyle>
            <a:lvl1pPr>
              <a:defRPr sz="4000" cap="all" baseline="0"/>
            </a:lvl1pPr>
          </a:lstStyle>
          <a:p>
            <a:pPr rtl="0"/>
            <a:r>
              <a:rPr lang="nl"/>
              <a:t>Klik om de titelstijl van het model te bewerken</a:t>
            </a:r>
          </a:p>
        </p:txBody>
      </p:sp>
    </p:spTree>
    <p:extLst>
      <p:ext uri="{BB962C8B-B14F-4D97-AF65-F5344CB8AC3E}">
        <p14:creationId xmlns:p14="http://schemas.microsoft.com/office/powerpoint/2010/main" val="3173074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D16E2D9F-1FCE-4A1C-996E-DB05777A8994}"/>
              </a:ext>
            </a:extLst>
          </p:cNvPr>
          <p:cNvSpPr>
            <a:spLocks noGrp="1"/>
          </p:cNvSpPr>
          <p:nvPr>
            <p:ph type="dt" sz="half" idx="10"/>
          </p:nvPr>
        </p:nvSpPr>
        <p:spPr/>
        <p:txBody>
          <a:bodyPr rtlCol="0"/>
          <a:lstStyle/>
          <a:p>
            <a:pPr rtl="0"/>
            <a:fld id="{2ABAD28B-DD56-4B56-883A-96608C765E28}" type="datetimeFigureOut">
              <a:rPr lang="en-US" smtClean="0"/>
              <a:t>6/23/2026</a:t>
            </a:fld>
            <a:endParaRPr lang="en-US"/>
          </a:p>
        </p:txBody>
      </p:sp>
      <p:sp>
        <p:nvSpPr>
          <p:cNvPr id="6" name="Tijdelijke aanduiding voor voettekst 5">
            <a:extLst>
              <a:ext uri="{FF2B5EF4-FFF2-40B4-BE49-F238E27FC236}">
                <a16:creationId xmlns:a16="http://schemas.microsoft.com/office/drawing/2014/main" id="{40629E05-3F6C-40BF-9324-118588B6CAE6}"/>
              </a:ext>
            </a:extLst>
          </p:cNvPr>
          <p:cNvSpPr>
            <a:spLocks noGrp="1"/>
          </p:cNvSpPr>
          <p:nvPr>
            <p:ph type="ftr" sz="quarter" idx="11"/>
          </p:nvPr>
        </p:nvSpPr>
        <p:spPr/>
        <p:txBody>
          <a:bodyPr rtlCol="0"/>
          <a:lstStyle/>
          <a:p>
            <a:pPr rtl="0"/>
            <a:endParaRPr lang="en-US"/>
          </a:p>
        </p:txBody>
      </p:sp>
      <p:sp>
        <p:nvSpPr>
          <p:cNvPr id="7" name="Tijdelijke aanduiding voor dianummer 6">
            <a:extLst>
              <a:ext uri="{FF2B5EF4-FFF2-40B4-BE49-F238E27FC236}">
                <a16:creationId xmlns:a16="http://schemas.microsoft.com/office/drawing/2014/main" id="{069BE013-C5C0-4CBD-982E-36F037F7366F}"/>
              </a:ext>
            </a:extLst>
          </p:cNvPr>
          <p:cNvSpPr>
            <a:spLocks noGrp="1"/>
          </p:cNvSpPr>
          <p:nvPr>
            <p:ph type="sldNum" sz="quarter" idx="12"/>
          </p:nvPr>
        </p:nvSpPr>
        <p:spPr/>
        <p:txBody>
          <a:bodyPr rtlCol="0"/>
          <a:lstStyle/>
          <a:p>
            <a:pPr rtl="0"/>
            <a:fld id="{7DF5BAF5-ABAB-4575-8E56-D109A3D17F9F}" type="slidenum">
              <a:rPr lang="en-US" smtClean="0"/>
              <a:t>‹nr.›</a:t>
            </a:fld>
            <a:endParaRPr lang="en-US"/>
          </a:p>
        </p:txBody>
      </p:sp>
      <p:sp>
        <p:nvSpPr>
          <p:cNvPr id="3" name="Tijdelijke aanduiding voor inhoud 2">
            <a:extLst>
              <a:ext uri="{FF2B5EF4-FFF2-40B4-BE49-F238E27FC236}">
                <a16:creationId xmlns:a16="http://schemas.microsoft.com/office/drawing/2014/main" id="{F2FD9A26-86F1-4817-B243-4DE63B4F182F}"/>
              </a:ext>
            </a:extLst>
          </p:cNvPr>
          <p:cNvSpPr>
            <a:spLocks noGrp="1"/>
          </p:cNvSpPr>
          <p:nvPr>
            <p:ph sz="half" idx="1"/>
          </p:nvPr>
        </p:nvSpPr>
        <p:spPr>
          <a:xfrm>
            <a:off x="1082185" y="2440568"/>
            <a:ext cx="4841505" cy="3801284"/>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4" name="Tijdelijke aanduiding voor inhoud 3">
            <a:extLst>
              <a:ext uri="{FF2B5EF4-FFF2-40B4-BE49-F238E27FC236}">
                <a16:creationId xmlns:a16="http://schemas.microsoft.com/office/drawing/2014/main" id="{D454BF9B-EA16-48C8-96B9-7A66051BE768}"/>
              </a:ext>
            </a:extLst>
          </p:cNvPr>
          <p:cNvSpPr>
            <a:spLocks noGrp="1"/>
          </p:cNvSpPr>
          <p:nvPr>
            <p:ph sz="half" idx="2"/>
          </p:nvPr>
        </p:nvSpPr>
        <p:spPr>
          <a:xfrm>
            <a:off x="6172200" y="2440568"/>
            <a:ext cx="4806002" cy="3801283"/>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8F6BF7AE-3892-4896-8C15-7A35A41EFD9C}"/>
              </a:ext>
            </a:extLst>
          </p:cNvPr>
          <p:cNvSpPr>
            <a:spLocks noGrp="1"/>
          </p:cNvSpPr>
          <p:nvPr>
            <p:ph type="title"/>
          </p:nvPr>
        </p:nvSpPr>
        <p:spPr>
          <a:xfrm>
            <a:off x="1088136" y="1088136"/>
            <a:ext cx="9890066" cy="1294228"/>
          </a:xfrm>
        </p:spPr>
        <p:txBody>
          <a:bodyPr rtlCol="0"/>
          <a:lstStyle/>
          <a:p>
            <a:pPr rtl="0"/>
            <a:r>
              <a:rPr lang="nl"/>
              <a:t>Klik om de titelstijl van het model te bewerken</a:t>
            </a:r>
          </a:p>
        </p:txBody>
      </p:sp>
    </p:spTree>
    <p:extLst>
      <p:ext uri="{BB962C8B-B14F-4D97-AF65-F5344CB8AC3E}">
        <p14:creationId xmlns:p14="http://schemas.microsoft.com/office/powerpoint/2010/main" val="407414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7" name="Tijdelijke aanduiding voor datum 6">
            <a:extLst>
              <a:ext uri="{FF2B5EF4-FFF2-40B4-BE49-F238E27FC236}">
                <a16:creationId xmlns:a16="http://schemas.microsoft.com/office/drawing/2014/main" id="{AA5AE694-5CA0-48DA-90D3-EC42BD1D86C1}"/>
              </a:ext>
            </a:extLst>
          </p:cNvPr>
          <p:cNvSpPr>
            <a:spLocks noGrp="1"/>
          </p:cNvSpPr>
          <p:nvPr>
            <p:ph type="dt" sz="half" idx="10"/>
          </p:nvPr>
        </p:nvSpPr>
        <p:spPr/>
        <p:txBody>
          <a:bodyPr rtlCol="0"/>
          <a:lstStyle/>
          <a:p>
            <a:pPr rtl="0"/>
            <a:fld id="{2ABAD28B-DD56-4B56-883A-96608C765E28}" type="datetimeFigureOut">
              <a:rPr lang="en-US" smtClean="0"/>
              <a:t>6/23/2026</a:t>
            </a:fld>
            <a:endParaRPr lang="en-US"/>
          </a:p>
        </p:txBody>
      </p:sp>
      <p:sp>
        <p:nvSpPr>
          <p:cNvPr id="8" name="Tijdelijke aanduiding voor voettekst 7">
            <a:extLst>
              <a:ext uri="{FF2B5EF4-FFF2-40B4-BE49-F238E27FC236}">
                <a16:creationId xmlns:a16="http://schemas.microsoft.com/office/drawing/2014/main" id="{F340A80D-4CCB-4899-9E1D-A5967F4E649A}"/>
              </a:ext>
            </a:extLst>
          </p:cNvPr>
          <p:cNvSpPr>
            <a:spLocks noGrp="1"/>
          </p:cNvSpPr>
          <p:nvPr>
            <p:ph type="ftr" sz="quarter" idx="11"/>
          </p:nvPr>
        </p:nvSpPr>
        <p:spPr/>
        <p:txBody>
          <a:bodyPr rtlCol="0"/>
          <a:lstStyle/>
          <a:p>
            <a:pPr rtl="0"/>
            <a:endParaRPr lang="en-US"/>
          </a:p>
        </p:txBody>
      </p:sp>
      <p:sp>
        <p:nvSpPr>
          <p:cNvPr id="9" name="Tijdelijke aanduiding voor dianummer 8">
            <a:extLst>
              <a:ext uri="{FF2B5EF4-FFF2-40B4-BE49-F238E27FC236}">
                <a16:creationId xmlns:a16="http://schemas.microsoft.com/office/drawing/2014/main" id="{4F753A9D-469A-4ED9-99A1-7E4B115F8933}"/>
              </a:ext>
            </a:extLst>
          </p:cNvPr>
          <p:cNvSpPr>
            <a:spLocks noGrp="1"/>
          </p:cNvSpPr>
          <p:nvPr>
            <p:ph type="sldNum" sz="quarter" idx="12"/>
          </p:nvPr>
        </p:nvSpPr>
        <p:spPr/>
        <p:txBody>
          <a:bodyPr rtlCol="0"/>
          <a:lstStyle/>
          <a:p>
            <a:pPr rtl="0"/>
            <a:fld id="{7DF5BAF5-ABAB-4575-8E56-D109A3D17F9F}" type="slidenum">
              <a:rPr lang="en-US" smtClean="0"/>
              <a:t>‹nr.›</a:t>
            </a:fld>
            <a:endParaRPr lang="en-US"/>
          </a:p>
        </p:txBody>
      </p:sp>
      <p:sp>
        <p:nvSpPr>
          <p:cNvPr id="4" name="Tijdelijke aanduiding voor inhoud 3">
            <a:extLst>
              <a:ext uri="{FF2B5EF4-FFF2-40B4-BE49-F238E27FC236}">
                <a16:creationId xmlns:a16="http://schemas.microsoft.com/office/drawing/2014/main" id="{9A4ECBFE-C62C-471B-BFE4-1272EAC3479D}"/>
              </a:ext>
            </a:extLst>
          </p:cNvPr>
          <p:cNvSpPr>
            <a:spLocks noGrp="1"/>
          </p:cNvSpPr>
          <p:nvPr>
            <p:ph sz="half" idx="2"/>
          </p:nvPr>
        </p:nvSpPr>
        <p:spPr>
          <a:xfrm>
            <a:off x="1092088" y="2825791"/>
            <a:ext cx="4816475" cy="3363871"/>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6" name="Tijdelijke aanduiding voor inhoud 5">
            <a:extLst>
              <a:ext uri="{FF2B5EF4-FFF2-40B4-BE49-F238E27FC236}">
                <a16:creationId xmlns:a16="http://schemas.microsoft.com/office/drawing/2014/main" id="{458D60D5-0F83-46CB-92F3-849FC08E6E92}"/>
              </a:ext>
            </a:extLst>
          </p:cNvPr>
          <p:cNvSpPr>
            <a:spLocks noGrp="1"/>
          </p:cNvSpPr>
          <p:nvPr>
            <p:ph sz="quarter" idx="4"/>
          </p:nvPr>
        </p:nvSpPr>
        <p:spPr>
          <a:xfrm>
            <a:off x="6215482" y="2825791"/>
            <a:ext cx="4824913" cy="3363871"/>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5" name="Tijdelijke aanduiding voor tekst 4">
            <a:extLst>
              <a:ext uri="{FF2B5EF4-FFF2-40B4-BE49-F238E27FC236}">
                <a16:creationId xmlns:a16="http://schemas.microsoft.com/office/drawing/2014/main" id="{7710AFC6-F407-4F35-BD37-B32F9B4036D0}"/>
              </a:ext>
            </a:extLst>
          </p:cNvPr>
          <p:cNvSpPr>
            <a:spLocks noGrp="1"/>
          </p:cNvSpPr>
          <p:nvPr>
            <p:ph type="body" sz="quarter" idx="3"/>
          </p:nvPr>
        </p:nvSpPr>
        <p:spPr>
          <a:xfrm>
            <a:off x="6215482" y="1923190"/>
            <a:ext cx="4824913" cy="838856"/>
          </a:xfrm>
        </p:spPr>
        <p:txBody>
          <a:bodyPr rtlCol="0"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
              <a:t>Klik om de tekststijlen van het model te bewerken</a:t>
            </a:r>
          </a:p>
        </p:txBody>
      </p:sp>
      <p:sp>
        <p:nvSpPr>
          <p:cNvPr id="3" name="Tijdelijke aanduiding voor tekst 2">
            <a:extLst>
              <a:ext uri="{FF2B5EF4-FFF2-40B4-BE49-F238E27FC236}">
                <a16:creationId xmlns:a16="http://schemas.microsoft.com/office/drawing/2014/main" id="{6E322A77-C134-4857-83E5-51217D3C29FB}"/>
              </a:ext>
            </a:extLst>
          </p:cNvPr>
          <p:cNvSpPr>
            <a:spLocks noGrp="1"/>
          </p:cNvSpPr>
          <p:nvPr>
            <p:ph type="body" idx="1"/>
          </p:nvPr>
        </p:nvSpPr>
        <p:spPr>
          <a:xfrm>
            <a:off x="1092088" y="1923190"/>
            <a:ext cx="4816475" cy="838856"/>
          </a:xfrm>
        </p:spPr>
        <p:txBody>
          <a:bodyPr rtlCol="0"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
              <a:t>Klik om de tekststijlen van het model te bewerken</a:t>
            </a:r>
          </a:p>
        </p:txBody>
      </p:sp>
      <p:sp>
        <p:nvSpPr>
          <p:cNvPr id="2" name="Titel 1">
            <a:extLst>
              <a:ext uri="{FF2B5EF4-FFF2-40B4-BE49-F238E27FC236}">
                <a16:creationId xmlns:a16="http://schemas.microsoft.com/office/drawing/2014/main" id="{E8BED885-5FE5-4407-BE4D-FAD01C40A905}"/>
              </a:ext>
            </a:extLst>
          </p:cNvPr>
          <p:cNvSpPr>
            <a:spLocks noGrp="1"/>
          </p:cNvSpPr>
          <p:nvPr>
            <p:ph type="title"/>
          </p:nvPr>
        </p:nvSpPr>
        <p:spPr>
          <a:xfrm>
            <a:off x="1090940" y="1084333"/>
            <a:ext cx="9949455" cy="838856"/>
          </a:xfrm>
        </p:spPr>
        <p:txBody>
          <a:bodyPr rtlCol="0"/>
          <a:lstStyle/>
          <a:p>
            <a:pPr rtl="0"/>
            <a:r>
              <a:rPr lang="nl"/>
              <a:t>Klik om de titelstijl van het model te bewerken</a:t>
            </a:r>
          </a:p>
        </p:txBody>
      </p:sp>
    </p:spTree>
    <p:extLst>
      <p:ext uri="{BB962C8B-B14F-4D97-AF65-F5344CB8AC3E}">
        <p14:creationId xmlns:p14="http://schemas.microsoft.com/office/powerpoint/2010/main" val="1029089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23.06.2026</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A1B8A8D1-71AD-4F9F-B393-9EED83FEF003}"/>
              </a:ext>
            </a:extLst>
          </p:cNvPr>
          <p:cNvSpPr>
            <a:spLocks noGrp="1"/>
          </p:cNvSpPr>
          <p:nvPr>
            <p:ph type="dt" sz="half" idx="10"/>
          </p:nvPr>
        </p:nvSpPr>
        <p:spPr/>
        <p:txBody>
          <a:bodyPr rtlCol="0"/>
          <a:lstStyle/>
          <a:p>
            <a:pPr rtl="0"/>
            <a:fld id="{2ABAD28B-DD56-4B56-883A-96608C765E28}" type="datetimeFigureOut">
              <a:rPr lang="en-US" smtClean="0"/>
              <a:t>6/23/2026</a:t>
            </a:fld>
            <a:endParaRPr lang="en-US"/>
          </a:p>
        </p:txBody>
      </p:sp>
      <p:sp>
        <p:nvSpPr>
          <p:cNvPr id="4" name="Tijdelijke aanduiding voor voettekst 3">
            <a:extLst>
              <a:ext uri="{FF2B5EF4-FFF2-40B4-BE49-F238E27FC236}">
                <a16:creationId xmlns:a16="http://schemas.microsoft.com/office/drawing/2014/main" id="{D7E36922-9A4C-453D-9B70-0C3A70281C03}"/>
              </a:ext>
            </a:extLst>
          </p:cNvPr>
          <p:cNvSpPr>
            <a:spLocks noGrp="1"/>
          </p:cNvSpPr>
          <p:nvPr>
            <p:ph type="ftr" sz="quarter" idx="11"/>
          </p:nvPr>
        </p:nvSpPr>
        <p:spPr/>
        <p:txBody>
          <a:bodyPr rtlCol="0"/>
          <a:lstStyle/>
          <a:p>
            <a:pPr rtl="0"/>
            <a:endParaRPr lang="en-US"/>
          </a:p>
        </p:txBody>
      </p:sp>
      <p:sp>
        <p:nvSpPr>
          <p:cNvPr id="5" name="Tijdelijke aanduiding voor dianummer 4">
            <a:extLst>
              <a:ext uri="{FF2B5EF4-FFF2-40B4-BE49-F238E27FC236}">
                <a16:creationId xmlns:a16="http://schemas.microsoft.com/office/drawing/2014/main" id="{EF5AAEF2-65DC-4E28-9AA4-5115ACB074CC}"/>
              </a:ext>
            </a:extLst>
          </p:cNvPr>
          <p:cNvSpPr>
            <a:spLocks noGrp="1"/>
          </p:cNvSpPr>
          <p:nvPr>
            <p:ph type="sldNum" sz="quarter" idx="12"/>
          </p:nvPr>
        </p:nvSpPr>
        <p:spPr/>
        <p:txBody>
          <a:bodyPr rtlCol="0"/>
          <a:lstStyle/>
          <a:p>
            <a:pPr rtl="0"/>
            <a:fld id="{7DF5BAF5-ABAB-4575-8E56-D109A3D17F9F}" type="slidenum">
              <a:rPr lang="en-US" smtClean="0"/>
              <a:t>‹nr.›</a:t>
            </a:fld>
            <a:endParaRPr lang="en-US"/>
          </a:p>
        </p:txBody>
      </p:sp>
      <p:sp>
        <p:nvSpPr>
          <p:cNvPr id="2" name="Titel 1">
            <a:extLst>
              <a:ext uri="{FF2B5EF4-FFF2-40B4-BE49-F238E27FC236}">
                <a16:creationId xmlns:a16="http://schemas.microsoft.com/office/drawing/2014/main" id="{4E87C91E-0A11-4E5D-9B8D-5316E73A2D58}"/>
              </a:ext>
            </a:extLst>
          </p:cNvPr>
          <p:cNvSpPr>
            <a:spLocks noGrp="1"/>
          </p:cNvSpPr>
          <p:nvPr>
            <p:ph type="title"/>
          </p:nvPr>
        </p:nvSpPr>
        <p:spPr/>
        <p:txBody>
          <a:bodyPr rtlCol="0"/>
          <a:lstStyle>
            <a:lvl1pPr>
              <a:defRPr cap="all" baseline="0"/>
            </a:lvl1pPr>
          </a:lstStyle>
          <a:p>
            <a:pPr rtl="0"/>
            <a:r>
              <a:rPr lang="nl"/>
              <a:t>Klik om de titelstijl van het model te bewerken</a:t>
            </a:r>
          </a:p>
        </p:txBody>
      </p:sp>
    </p:spTree>
    <p:extLst>
      <p:ext uri="{BB962C8B-B14F-4D97-AF65-F5344CB8AC3E}">
        <p14:creationId xmlns:p14="http://schemas.microsoft.com/office/powerpoint/2010/main" val="3461389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448B02B-A32A-4383-BBC7-0C383390A96F}"/>
              </a:ext>
            </a:extLst>
          </p:cNvPr>
          <p:cNvSpPr>
            <a:spLocks noGrp="1"/>
          </p:cNvSpPr>
          <p:nvPr>
            <p:ph type="dt" sz="half" idx="10"/>
          </p:nvPr>
        </p:nvSpPr>
        <p:spPr/>
        <p:txBody>
          <a:bodyPr rtlCol="0"/>
          <a:lstStyle/>
          <a:p>
            <a:pPr rtl="0"/>
            <a:fld id="{2ABAD28B-DD56-4B56-883A-96608C765E28}" type="datetimeFigureOut">
              <a:rPr lang="en-US" smtClean="0"/>
              <a:t>6/23/2026</a:t>
            </a:fld>
            <a:endParaRPr lang="en-US"/>
          </a:p>
        </p:txBody>
      </p:sp>
      <p:sp>
        <p:nvSpPr>
          <p:cNvPr id="3" name="Tijdelijke aanduiding voor voettekst 2">
            <a:extLst>
              <a:ext uri="{FF2B5EF4-FFF2-40B4-BE49-F238E27FC236}">
                <a16:creationId xmlns:a16="http://schemas.microsoft.com/office/drawing/2014/main" id="{FCFF7E77-47E0-4F9E-9148-8D0C59C0CFCE}"/>
              </a:ext>
            </a:extLst>
          </p:cNvPr>
          <p:cNvSpPr>
            <a:spLocks noGrp="1"/>
          </p:cNvSpPr>
          <p:nvPr>
            <p:ph type="ftr" sz="quarter" idx="11"/>
          </p:nvPr>
        </p:nvSpPr>
        <p:spPr/>
        <p:txBody>
          <a:bodyPr rtlCol="0"/>
          <a:lstStyle/>
          <a:p>
            <a:pPr rtl="0"/>
            <a:endParaRPr lang="en-US"/>
          </a:p>
        </p:txBody>
      </p:sp>
      <p:sp>
        <p:nvSpPr>
          <p:cNvPr id="4" name="Tijdelijke aanduiding voor dianummer 3">
            <a:extLst>
              <a:ext uri="{FF2B5EF4-FFF2-40B4-BE49-F238E27FC236}">
                <a16:creationId xmlns:a16="http://schemas.microsoft.com/office/drawing/2014/main" id="{898005A2-ECF0-4759-A17B-FDECE80683F4}"/>
              </a:ext>
            </a:extLst>
          </p:cNvPr>
          <p:cNvSpPr>
            <a:spLocks noGrp="1"/>
          </p:cNvSpPr>
          <p:nvPr>
            <p:ph type="sldNum" sz="quarter" idx="12"/>
          </p:nvPr>
        </p:nvSpPr>
        <p:spPr/>
        <p:txBody>
          <a:bodyPr rtlCol="0"/>
          <a:lstStyle/>
          <a:p>
            <a:pPr rtl="0"/>
            <a:fld id="{7DF5BAF5-ABAB-4575-8E56-D109A3D17F9F}" type="slidenum">
              <a:rPr lang="en-US" smtClean="0"/>
              <a:t>‹nr.›</a:t>
            </a:fld>
            <a:endParaRPr lang="en-US"/>
          </a:p>
        </p:txBody>
      </p:sp>
    </p:spTree>
    <p:extLst>
      <p:ext uri="{BB962C8B-B14F-4D97-AF65-F5344CB8AC3E}">
        <p14:creationId xmlns:p14="http://schemas.microsoft.com/office/powerpoint/2010/main" val="3601284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el 1">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24-2-2025</a:t>
            </a:r>
          </a:p>
        </p:txBody>
      </p:sp>
      <p:sp>
        <p:nvSpPr>
          <p:cNvPr id="5" name="Tijdelijke aanduiding voor voet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nl"/>
              <a:t>Voorbeeld van voettekst</a:t>
            </a:r>
          </a:p>
        </p:txBody>
      </p:sp>
      <p:sp>
        <p:nvSpPr>
          <p:cNvPr id="6" name="Tijdelijke aanduiding voor dia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1088136" y="4754880"/>
            <a:ext cx="6655522" cy="1545336"/>
          </a:xfrm>
        </p:spPr>
        <p:txBody>
          <a:bodyPr rtlCol="0"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1088136" y="1088136"/>
            <a:ext cx="7478991" cy="3635797"/>
          </a:xfrm>
        </p:spPr>
        <p:txBody>
          <a:bodyPr rtlCol="0" anchor="t">
            <a:normAutofit/>
          </a:bodyPr>
          <a:lstStyle>
            <a:lvl1pPr algn="l">
              <a:defRPr sz="6600" cap="all" baseline="0"/>
            </a:lvl1pPr>
          </a:lstStyle>
          <a:p>
            <a:pPr rtl="0"/>
            <a:r>
              <a:rPr lang="nl"/>
              <a:t>Klik om de titelstijl van het model te bewerken</a:t>
            </a:r>
          </a:p>
        </p:txBody>
      </p:sp>
    </p:spTree>
    <p:extLst>
      <p:ext uri="{BB962C8B-B14F-4D97-AF65-F5344CB8AC3E}">
        <p14:creationId xmlns:p14="http://schemas.microsoft.com/office/powerpoint/2010/main" val="346239550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el 2">
    <p:spTree>
      <p:nvGrpSpPr>
        <p:cNvPr id="1" name=""/>
        <p:cNvGrpSpPr/>
        <p:nvPr/>
      </p:nvGrpSpPr>
      <p:grpSpPr>
        <a:xfrm>
          <a:off x="0" y="0"/>
          <a:ext cx="0" cy="0"/>
          <a:chOff x="0" y="0"/>
          <a:chExt cx="0" cy="0"/>
        </a:xfrm>
      </p:grpSpPr>
      <p:cxnSp>
        <p:nvCxnSpPr>
          <p:cNvPr id="7" name="Rechte verbindingslijn 6">
            <a:extLst>
              <a:ext uri="{FF2B5EF4-FFF2-40B4-BE49-F238E27FC236}">
                <a16:creationId xmlns:a16="http://schemas.microsoft.com/office/drawing/2014/main" id="{84FAA61B-AD43-37CB-7EE0-96C95C0CAE11}"/>
              </a:ext>
              <a:ext uri="{C183D7F6-B498-43B3-948B-1728B52AA6E4}">
                <adec:decorative xmlns:adec="http://schemas.microsoft.com/office/drawing/2017/decorative" val="1"/>
              </a:ext>
            </a:extLst>
          </p:cNvPr>
          <p:cNvCxnSpPr>
            <a:cxnSpLocks/>
          </p:cNvCxnSpPr>
          <p:nvPr/>
        </p:nvCxnSpPr>
        <p:spPr>
          <a:xfrm>
            <a:off x="-6626" y="4965465"/>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jdelijke aanduiding voor datum 7">
            <a:extLst>
              <a:ext uri="{FF2B5EF4-FFF2-40B4-BE49-F238E27FC236}">
                <a16:creationId xmlns:a16="http://schemas.microsoft.com/office/drawing/2014/main" id="{12DA3032-68CE-D997-667C-4C5C01E418A6}"/>
              </a:ext>
            </a:extLst>
          </p:cNvPr>
          <p:cNvSpPr>
            <a:spLocks noGrp="1"/>
          </p:cNvSpPr>
          <p:nvPr>
            <p:ph type="dt" sz="half" idx="10"/>
          </p:nvPr>
        </p:nvSpPr>
        <p:spPr/>
        <p:txBody>
          <a:bodyPr rtlCol="0"/>
          <a:lstStyle/>
          <a:p>
            <a:pPr rtl="0"/>
            <a:fld id="{2ABAD28B-DD56-4B56-883A-96608C765E28}" type="datetimeFigureOut">
              <a:rPr lang="en-US" smtClean="0"/>
              <a:t>6/23/2026</a:t>
            </a:fld>
            <a:endParaRPr lang="en-US"/>
          </a:p>
        </p:txBody>
      </p:sp>
      <p:sp>
        <p:nvSpPr>
          <p:cNvPr id="9" name="Tijdelijke aanduiding voor voettekst 8">
            <a:extLst>
              <a:ext uri="{FF2B5EF4-FFF2-40B4-BE49-F238E27FC236}">
                <a16:creationId xmlns:a16="http://schemas.microsoft.com/office/drawing/2014/main" id="{6099C91B-9803-3812-63A6-5705DB9FE95D}"/>
              </a:ext>
            </a:extLst>
          </p:cNvPr>
          <p:cNvSpPr>
            <a:spLocks noGrp="1"/>
          </p:cNvSpPr>
          <p:nvPr>
            <p:ph type="ftr" sz="quarter" idx="11"/>
          </p:nvPr>
        </p:nvSpPr>
        <p:spPr/>
        <p:txBody>
          <a:bodyPr rtlCol="0"/>
          <a:lstStyle/>
          <a:p>
            <a:pPr rtl="0"/>
            <a:endParaRPr lang="en-US"/>
          </a:p>
        </p:txBody>
      </p:sp>
      <p:sp>
        <p:nvSpPr>
          <p:cNvPr id="10" name="Tijdelijke aanduiding voor dianummer 9">
            <a:extLst>
              <a:ext uri="{FF2B5EF4-FFF2-40B4-BE49-F238E27FC236}">
                <a16:creationId xmlns:a16="http://schemas.microsoft.com/office/drawing/2014/main" id="{FC835D02-A0E8-5346-DE23-09C497D78BD1}"/>
              </a:ext>
            </a:extLst>
          </p:cNvPr>
          <p:cNvSpPr>
            <a:spLocks noGrp="1"/>
          </p:cNvSpPr>
          <p:nvPr>
            <p:ph type="sldNum" sz="quarter" idx="12"/>
          </p:nvPr>
        </p:nvSpPr>
        <p:spPr/>
        <p:txBody>
          <a:bodyPr rtlCol="0"/>
          <a:lstStyle/>
          <a:p>
            <a:pPr rtl="0"/>
            <a:fld id="{7DF5BAF5-ABAB-4575-8E56-D109A3D17F9F}" type="slidenum">
              <a:rPr lang="en-US" smtClean="0"/>
              <a:t>‹nr.›</a:t>
            </a:fld>
            <a:endParaRPr lang="en-US"/>
          </a:p>
        </p:txBody>
      </p:sp>
      <p:cxnSp>
        <p:nvCxnSpPr>
          <p:cNvPr id="4" name="Rechte verbindingslijn 3">
            <a:extLst>
              <a:ext uri="{FF2B5EF4-FFF2-40B4-BE49-F238E27FC236}">
                <a16:creationId xmlns:a16="http://schemas.microsoft.com/office/drawing/2014/main" id="{C99E3101-0B78-A7AE-A693-73443263EEC8}"/>
              </a:ext>
              <a:ext uri="{C183D7F6-B498-43B3-948B-1728B52AA6E4}">
                <adec:decorative xmlns:adec="http://schemas.microsoft.com/office/drawing/2017/decorative" val="1"/>
              </a:ext>
            </a:extLst>
          </p:cNvPr>
          <p:cNvCxnSpPr>
            <a:cxnSpLocks/>
          </p:cNvCxnSpPr>
          <p:nvPr userDrawn="1"/>
        </p:nvCxnSpPr>
        <p:spPr>
          <a:xfrm>
            <a:off x="-6626" y="4965465"/>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1088136" y="5303520"/>
            <a:ext cx="7375466" cy="1014984"/>
          </a:xfrm>
        </p:spPr>
        <p:txBody>
          <a:bodyPr rtlCol="0"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1088136" y="1689379"/>
            <a:ext cx="7876287" cy="3592629"/>
          </a:xfrm>
        </p:spPr>
        <p:txBody>
          <a:bodyPr rtlCol="0" anchor="b">
            <a:normAutofit/>
          </a:bodyPr>
          <a:lstStyle>
            <a:lvl1pPr algn="l">
              <a:defRPr sz="6600" cap="all" baseline="0">
                <a:solidFill>
                  <a:schemeClr val="tx1"/>
                </a:solidFill>
              </a:defRPr>
            </a:lvl1pPr>
          </a:lstStyle>
          <a:p>
            <a:pPr rtl="0"/>
            <a:r>
              <a:rPr lang="nl"/>
              <a:t>Klik om de titelstijl van het model te bewerken</a:t>
            </a:r>
          </a:p>
        </p:txBody>
      </p:sp>
    </p:spTree>
    <p:extLst>
      <p:ext uri="{BB962C8B-B14F-4D97-AF65-F5344CB8AC3E}">
        <p14:creationId xmlns:p14="http://schemas.microsoft.com/office/powerpoint/2010/main" val="317033054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el 3">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24-2-2025</a:t>
            </a:r>
          </a:p>
        </p:txBody>
      </p:sp>
      <p:sp>
        <p:nvSpPr>
          <p:cNvPr id="5" name="Tijdelijke aanduiding voor voet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nl"/>
              <a:t>Voorbeeld van voettekst</a:t>
            </a:r>
          </a:p>
        </p:txBody>
      </p:sp>
      <p:sp>
        <p:nvSpPr>
          <p:cNvPr id="6" name="Tijdelijke aanduiding voor dia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cxnSp>
        <p:nvCxnSpPr>
          <p:cNvPr id="8" name="Rechte verbindingslijn 7">
            <a:extLst>
              <a:ext uri="{FF2B5EF4-FFF2-40B4-BE49-F238E27FC236}">
                <a16:creationId xmlns:a16="http://schemas.microsoft.com/office/drawing/2014/main" id="{C2E6B14D-48CB-3652-5FBF-557B0DB0C006}"/>
              </a:ext>
              <a:ext uri="{C183D7F6-B498-43B3-948B-1728B52AA6E4}">
                <adec:decorative xmlns:adec="http://schemas.microsoft.com/office/drawing/2017/decorative" val="1"/>
              </a:ext>
            </a:extLst>
          </p:cNvPr>
          <p:cNvCxnSpPr>
            <a:cxnSpLocks/>
          </p:cNvCxnSpPr>
          <p:nvPr/>
        </p:nvCxnSpPr>
        <p:spPr>
          <a:xfrm>
            <a:off x="11387805" y="5715292"/>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1AD4D6D7-11EB-6F96-7D58-6B2353229146}"/>
              </a:ext>
              <a:ext uri="{C183D7F6-B498-43B3-948B-1728B52AA6E4}">
                <adec:decorative xmlns:adec="http://schemas.microsoft.com/office/drawing/2017/decorative" val="1"/>
              </a:ext>
            </a:extLst>
          </p:cNvPr>
          <p:cNvCxnSpPr>
            <a:cxnSpLocks/>
          </p:cNvCxnSpPr>
          <p:nvPr userDrawn="1"/>
        </p:nvCxnSpPr>
        <p:spPr>
          <a:xfrm>
            <a:off x="11387805" y="5715292"/>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3513955" y="4462552"/>
            <a:ext cx="7588155" cy="1414091"/>
          </a:xfrm>
        </p:spPr>
        <p:txBody>
          <a:bodyPr rtlCol="0" anchor="b" anchorCtr="0">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82296" y="64008"/>
            <a:ext cx="8229600" cy="2621154"/>
          </a:xfrm>
        </p:spPr>
        <p:txBody>
          <a:bodyPr rtlCol="0" anchor="t" anchorCtr="0">
            <a:normAutofit/>
          </a:bodyPr>
          <a:lstStyle>
            <a:lvl1pPr algn="l">
              <a:defRPr sz="6600" cap="all" baseline="0"/>
            </a:lvl1pPr>
          </a:lstStyle>
          <a:p>
            <a:pPr rtl="0"/>
            <a:r>
              <a:rPr lang="nl"/>
              <a:t>Klik om de titelstijl van het model te bewerken</a:t>
            </a:r>
            <a:endParaRPr lang="en-US"/>
          </a:p>
        </p:txBody>
      </p:sp>
    </p:spTree>
    <p:extLst>
      <p:ext uri="{BB962C8B-B14F-4D97-AF65-F5344CB8AC3E}">
        <p14:creationId xmlns:p14="http://schemas.microsoft.com/office/powerpoint/2010/main" val="142144491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el, foto 1">
    <p:spTree>
      <p:nvGrpSpPr>
        <p:cNvPr id="1" name=""/>
        <p:cNvGrpSpPr/>
        <p:nvPr/>
      </p:nvGrpSpPr>
      <p:grpSpPr>
        <a:xfrm>
          <a:off x="0" y="0"/>
          <a:ext cx="0" cy="0"/>
          <a:chOff x="0" y="0"/>
          <a:chExt cx="0" cy="0"/>
        </a:xfrm>
      </p:grpSpPr>
      <p:sp>
        <p:nvSpPr>
          <p:cNvPr id="7" name="Tijdelijke aanduiding voor datum 6">
            <a:extLst>
              <a:ext uri="{FF2B5EF4-FFF2-40B4-BE49-F238E27FC236}">
                <a16:creationId xmlns:a16="http://schemas.microsoft.com/office/drawing/2014/main" id="{1AA6C9C7-A264-237A-7F3C-46E6A7A9646D}"/>
              </a:ext>
            </a:extLst>
          </p:cNvPr>
          <p:cNvSpPr>
            <a:spLocks noGrp="1"/>
          </p:cNvSpPr>
          <p:nvPr>
            <p:ph type="dt" sz="half" idx="14"/>
          </p:nvPr>
        </p:nvSpPr>
        <p:spPr/>
        <p:txBody>
          <a:bodyPr rtlCol="0"/>
          <a:lstStyle/>
          <a:p>
            <a:pPr rtl="0"/>
            <a:r>
              <a:rPr lang="en-US"/>
              <a:t>24-2-2025</a:t>
            </a:r>
          </a:p>
        </p:txBody>
      </p:sp>
      <p:sp>
        <p:nvSpPr>
          <p:cNvPr id="8" name="Tijdelijke aanduiding voor voettekst 7">
            <a:extLst>
              <a:ext uri="{FF2B5EF4-FFF2-40B4-BE49-F238E27FC236}">
                <a16:creationId xmlns:a16="http://schemas.microsoft.com/office/drawing/2014/main" id="{1B5B8C48-05E9-5280-3F6A-22F8BCBB477E}"/>
              </a:ext>
            </a:extLst>
          </p:cNvPr>
          <p:cNvSpPr>
            <a:spLocks noGrp="1"/>
          </p:cNvSpPr>
          <p:nvPr>
            <p:ph type="ftr" sz="quarter" idx="15"/>
          </p:nvPr>
        </p:nvSpPr>
        <p:spPr/>
        <p:txBody>
          <a:bodyPr rtlCol="0"/>
          <a:lstStyle/>
          <a:p>
            <a:pPr rtl="0"/>
            <a:r>
              <a:rPr lang="nl"/>
              <a:t>Voorbeeld van voettekst</a:t>
            </a:r>
          </a:p>
        </p:txBody>
      </p:sp>
      <p:sp>
        <p:nvSpPr>
          <p:cNvPr id="9" name="Tijdelijke aanduiding voor dianumm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rtlCol="0"/>
          <a:lstStyle/>
          <a:p>
            <a:pPr rtl="0"/>
            <a:fld id="{CC057153-B650-4DEB-B370-79DDCFDCE934}" type="slidenum">
              <a:rPr lang="en-US" smtClean="0"/>
              <a:t>‹nr.›</a:t>
            </a:fld>
            <a:endParaRPr lang="en-US"/>
          </a:p>
        </p:txBody>
      </p:sp>
      <p:cxnSp>
        <p:nvCxnSpPr>
          <p:cNvPr id="4" name="Rechte verbindingslijn 3">
            <a:extLst>
              <a:ext uri="{FF2B5EF4-FFF2-40B4-BE49-F238E27FC236}">
                <a16:creationId xmlns:a16="http://schemas.microsoft.com/office/drawing/2014/main" id="{7D0C16E3-4EC4-7D48-1FD4-C751F2A07E70}"/>
              </a:ext>
              <a:ext uri="{C183D7F6-B498-43B3-948B-1728B52AA6E4}">
                <adec:decorative xmlns:adec="http://schemas.microsoft.com/office/drawing/2017/decorative" val="1"/>
              </a:ext>
            </a:extLst>
          </p:cNvPr>
          <p:cNvCxnSpPr>
            <a:cxnSpLocks/>
          </p:cNvCxnSpPr>
          <p:nvPr/>
        </p:nvCxnSpPr>
        <p:spPr>
          <a:xfrm>
            <a:off x="0" y="5715292"/>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Rechte verbindingslijn 4">
            <a:extLst>
              <a:ext uri="{FF2B5EF4-FFF2-40B4-BE49-F238E27FC236}">
                <a16:creationId xmlns:a16="http://schemas.microsoft.com/office/drawing/2014/main" id="{B89C9269-15FA-0C1F-81E1-EA0500B76B62}"/>
              </a:ext>
              <a:ext uri="{C183D7F6-B498-43B3-948B-1728B52AA6E4}">
                <adec:decorative xmlns:adec="http://schemas.microsoft.com/office/drawing/2017/decorative" val="1"/>
              </a:ext>
            </a:extLst>
          </p:cNvPr>
          <p:cNvCxnSpPr>
            <a:cxnSpLocks/>
          </p:cNvCxnSpPr>
          <p:nvPr userDrawn="1"/>
        </p:nvCxnSpPr>
        <p:spPr>
          <a:xfrm>
            <a:off x="0" y="5715292"/>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dpi="0" rotWithShape="1">
            <a:blip r:embed="rId2">
              <a:alphaModFix amt="80000"/>
            </a:blip>
            <a:srcRect/>
            <a:stretch>
              <a:fillRect/>
            </a:stretch>
          </a:blipFill>
        </p:spPr>
        <p:txBody>
          <a:bodyPr rtlCol="0"/>
          <a:lstStyle/>
          <a:p>
            <a:pPr rtl="0"/>
            <a:r>
              <a:rPr lang="nl"/>
              <a:t>Klik op pictogram om afbeelding toe te voegen</a:t>
            </a:r>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1088136" y="5972629"/>
            <a:ext cx="10835350" cy="480373"/>
          </a:xfrm>
        </p:spPr>
        <p:txBody>
          <a:bodyPr rtlCol="0"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1088136" y="5165778"/>
            <a:ext cx="10835350" cy="786384"/>
          </a:xfrm>
        </p:spPr>
        <p:txBody>
          <a:bodyPr rtlCol="0" anchor="b">
            <a:normAutofit/>
          </a:bodyPr>
          <a:lstStyle>
            <a:lvl1pPr algn="l">
              <a:defRPr sz="4000" cap="all" baseline="0"/>
            </a:lvl1pPr>
          </a:lstStyle>
          <a:p>
            <a:pPr rtl="0"/>
            <a:r>
              <a:rPr lang="nl"/>
              <a:t>Klik om de titelstijl van het model te bewerken</a:t>
            </a:r>
            <a:endParaRPr lang="en-US"/>
          </a:p>
        </p:txBody>
      </p:sp>
    </p:spTree>
    <p:extLst>
      <p:ext uri="{BB962C8B-B14F-4D97-AF65-F5344CB8AC3E}">
        <p14:creationId xmlns:p14="http://schemas.microsoft.com/office/powerpoint/2010/main" val="120205341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el foto 2">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AE2DAFA-435E-AAF9-8B67-495E5AFDCD91}"/>
              </a:ext>
            </a:extLst>
          </p:cNvPr>
          <p:cNvSpPr>
            <a:spLocks noGrp="1"/>
          </p:cNvSpPr>
          <p:nvPr>
            <p:ph type="dt" sz="half" idx="10"/>
          </p:nvPr>
        </p:nvSpPr>
        <p:spPr>
          <a:xfrm>
            <a:off x="6949440" y="6453002"/>
            <a:ext cx="1707625" cy="365125"/>
          </a:xfrm>
        </p:spPr>
        <p:txBody>
          <a:bodyPr rtlCol="0"/>
          <a:lstStyle>
            <a:lvl1pPr>
              <a:defRPr>
                <a:solidFill>
                  <a:schemeClr val="tx1"/>
                </a:solidFill>
                <a:effectLst/>
              </a:defRPr>
            </a:lvl1pPr>
          </a:lstStyle>
          <a:p>
            <a:pPr rtl="0"/>
            <a:r>
              <a:rPr lang="en-US"/>
              <a:t>24-2-2025</a:t>
            </a:r>
          </a:p>
        </p:txBody>
      </p:sp>
      <p:sp>
        <p:nvSpPr>
          <p:cNvPr id="5" name="Tijdelijke aanduiding voor voet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nl"/>
              <a:t>Voorbeeld van voettekst</a:t>
            </a:r>
            <a:endParaRPr lang="en-US"/>
          </a:p>
        </p:txBody>
      </p:sp>
      <p:sp>
        <p:nvSpPr>
          <p:cNvPr id="6" name="Tijdelijke aanduiding voor dia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cxnSp>
        <p:nvCxnSpPr>
          <p:cNvPr id="8" name="Rechte verbindingslijn 7">
            <a:extLst>
              <a:ext uri="{FF2B5EF4-FFF2-40B4-BE49-F238E27FC236}">
                <a16:creationId xmlns:a16="http://schemas.microsoft.com/office/drawing/2014/main" id="{5CF4E8FB-1487-C91A-B047-A4CCEDA8D86C}"/>
              </a:ext>
              <a:ext uri="{C183D7F6-B498-43B3-948B-1728B52AA6E4}">
                <adec:decorative xmlns:adec="http://schemas.microsoft.com/office/drawing/2017/decorative" val="1"/>
              </a:ext>
            </a:extLst>
          </p:cNvPr>
          <p:cNvCxnSpPr>
            <a:cxnSpLocks/>
          </p:cNvCxnSpPr>
          <p:nvPr/>
        </p:nvCxnSpPr>
        <p:spPr>
          <a:xfrm>
            <a:off x="11387805" y="5715292"/>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93D24704-92A7-FF08-2944-DFFAEC746930}"/>
              </a:ext>
              <a:ext uri="{C183D7F6-B498-43B3-948B-1728B52AA6E4}">
                <adec:decorative xmlns:adec="http://schemas.microsoft.com/office/drawing/2017/decorative" val="1"/>
              </a:ext>
            </a:extLst>
          </p:cNvPr>
          <p:cNvCxnSpPr>
            <a:cxnSpLocks/>
          </p:cNvCxnSpPr>
          <p:nvPr userDrawn="1"/>
        </p:nvCxnSpPr>
        <p:spPr>
          <a:xfrm>
            <a:off x="11387805" y="5715292"/>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584950" cy="6858000"/>
          </a:xfrm>
          <a:blipFill dpi="0" rotWithShape="1">
            <a:blip r:embed="rId2">
              <a:alphaModFix amt="80000"/>
            </a:blip>
            <a:srcRect/>
            <a:stretch>
              <a:fillRect/>
            </a:stretch>
          </a:blipFill>
        </p:spPr>
        <p:txBody>
          <a:bodyPr rtlCol="0"/>
          <a:lstStyle/>
          <a:p>
            <a:pPr rtl="0"/>
            <a:r>
              <a:rPr lang="nl"/>
              <a:t>Klik op pictogram om afbeelding toe te voegen</a:t>
            </a:r>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6949438" y="4663440"/>
            <a:ext cx="4146281" cy="1184585"/>
          </a:xfrm>
        </p:spPr>
        <p:txBody>
          <a:bodyPr rtlCol="0" anchor="b" anchorCtr="0">
            <a:normAutofit/>
          </a:bodyPr>
          <a:lstStyle>
            <a:lvl1pPr marL="0" indent="0" algn="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6949439" y="1088136"/>
            <a:ext cx="4146281" cy="3475236"/>
          </a:xfrm>
        </p:spPr>
        <p:txBody>
          <a:bodyPr rtlCol="0" anchor="b" anchorCtr="0">
            <a:noAutofit/>
          </a:bodyPr>
          <a:lstStyle>
            <a:lvl1pPr algn="r">
              <a:defRPr sz="5400" cap="all" baseline="0"/>
            </a:lvl1pPr>
          </a:lstStyle>
          <a:p>
            <a:pPr rtl="0"/>
            <a:r>
              <a:rPr lang="nl"/>
              <a:t>Klik om de titelstijl van het model te bewerken</a:t>
            </a:r>
            <a:endParaRPr lang="en-US"/>
          </a:p>
        </p:txBody>
      </p:sp>
    </p:spTree>
    <p:extLst>
      <p:ext uri="{BB962C8B-B14F-4D97-AF65-F5344CB8AC3E}">
        <p14:creationId xmlns:p14="http://schemas.microsoft.com/office/powerpoint/2010/main" val="247923629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el foto 3">
    <p:spTree>
      <p:nvGrpSpPr>
        <p:cNvPr id="1" name=""/>
        <p:cNvGrpSpPr/>
        <p:nvPr/>
      </p:nvGrpSpPr>
      <p:grpSpPr>
        <a:xfrm>
          <a:off x="0" y="0"/>
          <a:ext cx="0" cy="0"/>
          <a:chOff x="0" y="0"/>
          <a:chExt cx="0" cy="0"/>
        </a:xfrm>
      </p:grpSpPr>
      <p:sp>
        <p:nvSpPr>
          <p:cNvPr id="7" name="Tijdelijke aanduiding voor datum 6">
            <a:extLst>
              <a:ext uri="{FF2B5EF4-FFF2-40B4-BE49-F238E27FC236}">
                <a16:creationId xmlns:a16="http://schemas.microsoft.com/office/drawing/2014/main" id="{F991F941-2D53-CC10-7947-62237A245FE0}"/>
              </a:ext>
            </a:extLst>
          </p:cNvPr>
          <p:cNvSpPr>
            <a:spLocks noGrp="1"/>
          </p:cNvSpPr>
          <p:nvPr>
            <p:ph type="dt" sz="half" idx="14"/>
          </p:nvPr>
        </p:nvSpPr>
        <p:spPr>
          <a:xfrm>
            <a:off x="137160" y="6453002"/>
            <a:ext cx="1951777" cy="365125"/>
          </a:xfrm>
        </p:spPr>
        <p:txBody>
          <a:bodyPr rtlCol="0"/>
          <a:lstStyle/>
          <a:p>
            <a:pPr rtl="0"/>
            <a:r>
              <a:rPr lang="en-US"/>
              <a:t>24-2-2025</a:t>
            </a:r>
          </a:p>
        </p:txBody>
      </p:sp>
      <p:sp>
        <p:nvSpPr>
          <p:cNvPr id="8" name="Tijdelijke aanduiding voor voettekst 7">
            <a:extLst>
              <a:ext uri="{FF2B5EF4-FFF2-40B4-BE49-F238E27FC236}">
                <a16:creationId xmlns:a16="http://schemas.microsoft.com/office/drawing/2014/main" id="{9A6E6A4C-6C55-068A-43AA-78DB4D1D643B}"/>
              </a:ext>
            </a:extLst>
          </p:cNvPr>
          <p:cNvSpPr>
            <a:spLocks noGrp="1"/>
          </p:cNvSpPr>
          <p:nvPr>
            <p:ph type="ftr" sz="quarter" idx="15"/>
          </p:nvPr>
        </p:nvSpPr>
        <p:spPr>
          <a:xfrm>
            <a:off x="2088937" y="6453002"/>
            <a:ext cx="2805405" cy="365125"/>
          </a:xfrm>
        </p:spPr>
        <p:txBody>
          <a:bodyPr rtlCol="0"/>
          <a:lstStyle/>
          <a:p>
            <a:pPr rtl="0"/>
            <a:r>
              <a:rPr lang="nl"/>
              <a:t>Voorbeeld van voettekst</a:t>
            </a:r>
          </a:p>
        </p:txBody>
      </p:sp>
      <p:sp>
        <p:nvSpPr>
          <p:cNvPr id="9" name="Tijdelijke aanduiding voor dianumm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844578" y="6453002"/>
            <a:ext cx="429207" cy="365125"/>
          </a:xfrm>
        </p:spPr>
        <p:txBody>
          <a:bodyPr rtlCol="0"/>
          <a:lstStyle/>
          <a:p>
            <a:pPr rtl="0"/>
            <a:fld id="{CC057153-B650-4DEB-B370-79DDCFDCE934}" type="slidenum">
              <a:rPr lang="en-US" smtClean="0"/>
              <a:t>‹nr.›</a:t>
            </a:fld>
            <a:endParaRPr lang="en-US"/>
          </a:p>
        </p:txBody>
      </p:sp>
      <p:sp>
        <p:nvSpPr>
          <p:cNvPr id="11" name="Tijdelijke aanduiding voor afbeelding 10">
            <a:extLst>
              <a:ext uri="{FF2B5EF4-FFF2-40B4-BE49-F238E27FC236}">
                <a16:creationId xmlns:a16="http://schemas.microsoft.com/office/drawing/2014/main" id="{B24A208E-BD69-BB12-21B8-DA405B501FA8}"/>
              </a:ext>
            </a:extLst>
          </p:cNvPr>
          <p:cNvSpPr>
            <a:spLocks noGrp="1"/>
          </p:cNvSpPr>
          <p:nvPr>
            <p:ph type="pic" sz="quarter" idx="13"/>
          </p:nvPr>
        </p:nvSpPr>
        <p:spPr>
          <a:xfrm>
            <a:off x="5596128" y="0"/>
            <a:ext cx="6595872" cy="6858000"/>
          </a:xfrm>
          <a:blipFill dpi="0" rotWithShape="1">
            <a:blip r:embed="rId2">
              <a:alphaModFix amt="80000"/>
            </a:blip>
            <a:srcRect/>
            <a:stretch>
              <a:fillRect/>
            </a:stretch>
          </a:blipFill>
        </p:spPr>
        <p:txBody>
          <a:bodyPr rtlCol="0"/>
          <a:lstStyle/>
          <a:p>
            <a:pPr rtl="0"/>
            <a:r>
              <a:rPr lang="nl"/>
              <a:t>Klik op pictogram om afbeelding toe te voegen</a:t>
            </a:r>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1088136" y="4873752"/>
            <a:ext cx="4206240" cy="1380744"/>
          </a:xfrm>
        </p:spPr>
        <p:txBody>
          <a:bodyPr rtlCol="0" anchor="b">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1088136" y="1088136"/>
            <a:ext cx="4206240" cy="3739896"/>
          </a:xfrm>
        </p:spPr>
        <p:txBody>
          <a:bodyPr rtlCol="0" anchor="t">
            <a:normAutofit/>
          </a:bodyPr>
          <a:lstStyle>
            <a:lvl1pPr algn="l">
              <a:defRPr sz="5400" cap="all" baseline="0"/>
            </a:lvl1pPr>
          </a:lstStyle>
          <a:p>
            <a:pPr rtl="0"/>
            <a:r>
              <a:rPr lang="nl"/>
              <a:t>Klik om de titelstijl van het model te bewerken</a:t>
            </a:r>
            <a:endParaRPr lang="en-US"/>
          </a:p>
        </p:txBody>
      </p:sp>
    </p:spTree>
    <p:extLst>
      <p:ext uri="{BB962C8B-B14F-4D97-AF65-F5344CB8AC3E}">
        <p14:creationId xmlns:p14="http://schemas.microsoft.com/office/powerpoint/2010/main" val="350401169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Section koptekst">
    <p:bg>
      <p:bgRef idx="1001">
        <a:schemeClr val="bg1"/>
      </p:bgRef>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24-2-2025</a:t>
            </a:r>
          </a:p>
        </p:txBody>
      </p:sp>
      <p:sp>
        <p:nvSpPr>
          <p:cNvPr id="5" name="Tijdelijke aanduiding voor voet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nl"/>
              <a:t>Voorbeeld van voettekst</a:t>
            </a:r>
          </a:p>
        </p:txBody>
      </p:sp>
      <p:sp>
        <p:nvSpPr>
          <p:cNvPr id="6" name="Tijdelijke aanduiding voor dia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1088136" y="1014984"/>
            <a:ext cx="7772400" cy="594360"/>
          </a:xfrm>
        </p:spPr>
        <p:txBody>
          <a:bodyPr rtlCol="0" anchor="t">
            <a:normAutofit/>
          </a:bodyPr>
          <a:lstStyle>
            <a:lvl1pPr marL="0" indent="0" algn="l">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1088136" y="1664208"/>
            <a:ext cx="10570464" cy="4626864"/>
          </a:xfrm>
        </p:spPr>
        <p:txBody>
          <a:bodyPr rtlCol="0" anchor="b">
            <a:normAutofit/>
          </a:bodyPr>
          <a:lstStyle>
            <a:lvl1pPr algn="l">
              <a:defRPr sz="8000" cap="all" baseline="0"/>
            </a:lvl1pPr>
          </a:lstStyle>
          <a:p>
            <a:pPr rtl="0"/>
            <a:r>
              <a:rPr lang="nl"/>
              <a:t>Klik om de titelstijl van het model te bewerken</a:t>
            </a:r>
            <a:endParaRPr lang="en-US"/>
          </a:p>
        </p:txBody>
      </p:sp>
    </p:spTree>
    <p:extLst>
      <p:ext uri="{BB962C8B-B14F-4D97-AF65-F5344CB8AC3E}">
        <p14:creationId xmlns:p14="http://schemas.microsoft.com/office/powerpoint/2010/main" val="29896254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6CC77F2D-39D2-22F7-CF0B-39D63EBF00B7}"/>
              </a:ext>
            </a:extLst>
          </p:cNvPr>
          <p:cNvSpPr>
            <a:spLocks noGrp="1"/>
          </p:cNvSpPr>
          <p:nvPr>
            <p:ph type="dt" sz="half" idx="10"/>
          </p:nvPr>
        </p:nvSpPr>
        <p:spPr/>
        <p:txBody>
          <a:bodyPr rtlCol="0"/>
          <a:lstStyle/>
          <a:p>
            <a:pPr rtl="0"/>
            <a:r>
              <a:rPr lang="en-US"/>
              <a:t>24-2-2025</a:t>
            </a:r>
          </a:p>
        </p:txBody>
      </p:sp>
      <p:sp>
        <p:nvSpPr>
          <p:cNvPr id="4" name="Tijdelijke aanduiding voor voettekst 3">
            <a:extLst>
              <a:ext uri="{FF2B5EF4-FFF2-40B4-BE49-F238E27FC236}">
                <a16:creationId xmlns:a16="http://schemas.microsoft.com/office/drawing/2014/main" id="{0B12CFE6-D05E-5478-B3A4-81DC4DCD7410}"/>
              </a:ext>
            </a:extLst>
          </p:cNvPr>
          <p:cNvSpPr>
            <a:spLocks noGrp="1"/>
          </p:cNvSpPr>
          <p:nvPr>
            <p:ph type="ftr" sz="quarter" idx="11"/>
          </p:nvPr>
        </p:nvSpPr>
        <p:spPr/>
        <p:txBody>
          <a:bodyPr rtlCol="0"/>
          <a:lstStyle/>
          <a:p>
            <a:pPr rtl="0"/>
            <a:r>
              <a:rPr lang="nl"/>
              <a:t>Voorbeeld van voettekst</a:t>
            </a:r>
          </a:p>
        </p:txBody>
      </p:sp>
      <p:sp>
        <p:nvSpPr>
          <p:cNvPr id="5" name="Tijdelijke aanduiding voor dianumm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
        <p:nvSpPr>
          <p:cNvPr id="7" name="Tijdelijke aanduiding voor inhoud 6">
            <a:extLst>
              <a:ext uri="{FF2B5EF4-FFF2-40B4-BE49-F238E27FC236}">
                <a16:creationId xmlns:a16="http://schemas.microsoft.com/office/drawing/2014/main" id="{28C8B19A-6FC1-2B71-0BFB-9274CBF396B9}"/>
              </a:ext>
            </a:extLst>
          </p:cNvPr>
          <p:cNvSpPr>
            <a:spLocks noGrp="1"/>
          </p:cNvSpPr>
          <p:nvPr>
            <p:ph sz="quarter" idx="13"/>
          </p:nvPr>
        </p:nvSpPr>
        <p:spPr>
          <a:xfrm>
            <a:off x="1088136" y="2651760"/>
            <a:ext cx="8467558" cy="3694176"/>
          </a:xfrm>
        </p:spPr>
        <p:txBody>
          <a:bodyPr rtlCol="0">
            <a:normAutofit/>
          </a:bodyPr>
          <a:lstStyle>
            <a:lvl1pPr marL="342900" indent="-342900">
              <a:buFont typeface="System Font Regular"/>
              <a:buChar char="-"/>
              <a:defRPr sz="2000"/>
            </a:lvl1pPr>
            <a:lvl2pPr>
              <a:defRPr sz="1800"/>
            </a:lvl2pPr>
            <a:lvl3pPr>
              <a:defRPr sz="1600"/>
            </a:lvl3pPr>
            <a:lvl4pPr>
              <a:defRPr sz="1400"/>
            </a:lvl4pPr>
            <a:lvl5pPr>
              <a:defRPr sz="120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4E4019F8-742E-9EEF-F591-C9666AC32AF1}"/>
              </a:ext>
            </a:extLst>
          </p:cNvPr>
          <p:cNvSpPr>
            <a:spLocks noGrp="1"/>
          </p:cNvSpPr>
          <p:nvPr>
            <p:ph type="title"/>
          </p:nvPr>
        </p:nvSpPr>
        <p:spPr>
          <a:xfrm>
            <a:off x="1088136" y="1088136"/>
            <a:ext cx="8467558" cy="1554480"/>
          </a:xfrm>
        </p:spPr>
        <p:txBody>
          <a:bodyPr rtlCol="0" anchor="t" anchorCtr="0">
            <a:normAutofit/>
          </a:bodyPr>
          <a:lstStyle>
            <a:lvl1pPr>
              <a:defRPr sz="4400"/>
            </a:lvl1pPr>
          </a:lstStyle>
          <a:p>
            <a:pPr rtl="0"/>
            <a:r>
              <a:rPr lang="nl"/>
              <a:t>Klik om de titelstijl van het model te bewerken</a:t>
            </a:r>
            <a:endParaRPr lang="en-US"/>
          </a:p>
        </p:txBody>
      </p:sp>
    </p:spTree>
    <p:extLst>
      <p:ext uri="{BB962C8B-B14F-4D97-AF65-F5344CB8AC3E}">
        <p14:creationId xmlns:p14="http://schemas.microsoft.com/office/powerpoint/2010/main" val="1502773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23.06.2026</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6CC77F2D-39D2-22F7-CF0B-39D63EBF00B7}"/>
              </a:ext>
            </a:extLst>
          </p:cNvPr>
          <p:cNvSpPr>
            <a:spLocks noGrp="1"/>
          </p:cNvSpPr>
          <p:nvPr>
            <p:ph type="dt" sz="half" idx="10"/>
          </p:nvPr>
        </p:nvSpPr>
        <p:spPr/>
        <p:txBody>
          <a:bodyPr rtlCol="0"/>
          <a:lstStyle/>
          <a:p>
            <a:pPr rtl="0"/>
            <a:r>
              <a:rPr lang="en-US"/>
              <a:t>24-2-2025</a:t>
            </a:r>
          </a:p>
        </p:txBody>
      </p:sp>
      <p:sp>
        <p:nvSpPr>
          <p:cNvPr id="4" name="Tijdelijke aanduiding voor voettekst 3">
            <a:extLst>
              <a:ext uri="{FF2B5EF4-FFF2-40B4-BE49-F238E27FC236}">
                <a16:creationId xmlns:a16="http://schemas.microsoft.com/office/drawing/2014/main" id="{0B12CFE6-D05E-5478-B3A4-81DC4DCD7410}"/>
              </a:ext>
            </a:extLst>
          </p:cNvPr>
          <p:cNvSpPr>
            <a:spLocks noGrp="1"/>
          </p:cNvSpPr>
          <p:nvPr>
            <p:ph type="ftr" sz="quarter" idx="11"/>
          </p:nvPr>
        </p:nvSpPr>
        <p:spPr/>
        <p:txBody>
          <a:bodyPr rtlCol="0"/>
          <a:lstStyle/>
          <a:p>
            <a:pPr rtl="0"/>
            <a:r>
              <a:rPr lang="nl"/>
              <a:t>Voorbeeld van voettekst</a:t>
            </a:r>
          </a:p>
        </p:txBody>
      </p:sp>
      <p:sp>
        <p:nvSpPr>
          <p:cNvPr id="5" name="Tijdelijke aanduiding voor dianumm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
        <p:nvSpPr>
          <p:cNvPr id="6" name="Tijdelijke aanduiding voor afbeelding 10">
            <a:extLst>
              <a:ext uri="{FF2B5EF4-FFF2-40B4-BE49-F238E27FC236}">
                <a16:creationId xmlns:a16="http://schemas.microsoft.com/office/drawing/2014/main" id="{E4B52E79-E470-1B1A-EADF-94DA7253B328}"/>
              </a:ext>
            </a:extLst>
          </p:cNvPr>
          <p:cNvSpPr>
            <a:spLocks noGrp="1"/>
          </p:cNvSpPr>
          <p:nvPr>
            <p:ph type="pic" sz="quarter" idx="14"/>
          </p:nvPr>
        </p:nvSpPr>
        <p:spPr>
          <a:xfrm>
            <a:off x="7315200" y="0"/>
            <a:ext cx="4876800" cy="6858000"/>
          </a:xfrm>
          <a:blipFill dpi="0" rotWithShape="1">
            <a:blip r:embed="rId2">
              <a:alphaModFix amt="80000"/>
            </a:blip>
            <a:srcRect/>
            <a:stretch>
              <a:fillRect l="-20038" r="-15212"/>
            </a:stretch>
          </a:blipFill>
        </p:spPr>
        <p:txBody>
          <a:bodyPr rtlCol="0"/>
          <a:lstStyle/>
          <a:p>
            <a:pPr rtl="0"/>
            <a:r>
              <a:rPr lang="nl"/>
              <a:t>Klik op pictogram om afbeelding toe te voegen</a:t>
            </a:r>
          </a:p>
        </p:txBody>
      </p:sp>
      <p:sp>
        <p:nvSpPr>
          <p:cNvPr id="7" name="Tijdelijke aanduiding voor inhoud 6">
            <a:extLst>
              <a:ext uri="{FF2B5EF4-FFF2-40B4-BE49-F238E27FC236}">
                <a16:creationId xmlns:a16="http://schemas.microsoft.com/office/drawing/2014/main" id="{28C8B19A-6FC1-2B71-0BFB-9274CBF396B9}"/>
              </a:ext>
            </a:extLst>
          </p:cNvPr>
          <p:cNvSpPr>
            <a:spLocks noGrp="1"/>
          </p:cNvSpPr>
          <p:nvPr>
            <p:ph sz="quarter" idx="13"/>
          </p:nvPr>
        </p:nvSpPr>
        <p:spPr>
          <a:xfrm>
            <a:off x="1088136" y="2651760"/>
            <a:ext cx="5749392" cy="3694176"/>
          </a:xfrm>
        </p:spPr>
        <p:txBody>
          <a:bodyPr rtlCol="0">
            <a:normAutofit/>
          </a:bodyPr>
          <a:lstStyle>
            <a:lvl1pPr marL="342900" indent="-342900">
              <a:buFont typeface="System Font Regular"/>
              <a:buChar char="-"/>
              <a:defRPr sz="2000"/>
            </a:lvl1pPr>
            <a:lvl2pPr>
              <a:defRPr sz="1800"/>
            </a:lvl2pPr>
            <a:lvl3pPr>
              <a:defRPr sz="1600"/>
            </a:lvl3pPr>
            <a:lvl4pPr>
              <a:defRPr sz="1400"/>
            </a:lvl4pPr>
            <a:lvl5pPr>
              <a:defRPr sz="120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4E4019F8-742E-9EEF-F591-C9666AC32AF1}"/>
              </a:ext>
            </a:extLst>
          </p:cNvPr>
          <p:cNvSpPr>
            <a:spLocks noGrp="1"/>
          </p:cNvSpPr>
          <p:nvPr>
            <p:ph type="title"/>
          </p:nvPr>
        </p:nvSpPr>
        <p:spPr>
          <a:xfrm>
            <a:off x="1088136" y="1088136"/>
            <a:ext cx="5749392" cy="1554480"/>
          </a:xfrm>
        </p:spPr>
        <p:txBody>
          <a:bodyPr rtlCol="0" anchor="t" anchorCtr="0">
            <a:normAutofit/>
          </a:bodyPr>
          <a:lstStyle>
            <a:lvl1pPr>
              <a:defRPr sz="4400"/>
            </a:lvl1pPr>
          </a:lstStyle>
          <a:p>
            <a:pPr rtl="0"/>
            <a:r>
              <a:rPr lang="nl"/>
              <a:t>Klik om de titelstijl van het model te bewerken</a:t>
            </a:r>
            <a:endParaRPr lang="en-US"/>
          </a:p>
        </p:txBody>
      </p:sp>
    </p:spTree>
    <p:extLst>
      <p:ext uri="{BB962C8B-B14F-4D97-AF65-F5344CB8AC3E}">
        <p14:creationId xmlns:p14="http://schemas.microsoft.com/office/powerpoint/2010/main" val="2486553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el, inhoud 1 (max.)">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24-2-2025</a:t>
            </a:r>
          </a:p>
        </p:txBody>
      </p:sp>
      <p:sp>
        <p:nvSpPr>
          <p:cNvPr id="5" name="Tijdelijke aanduiding voor voet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nl"/>
              <a:t>Voorbeeld van voettekst</a:t>
            </a:r>
          </a:p>
        </p:txBody>
      </p:sp>
      <p:sp>
        <p:nvSpPr>
          <p:cNvPr id="6" name="Tijdelijke aanduiding voor dia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
        <p:nvSpPr>
          <p:cNvPr id="3" name="Tijdelijke aanduiding voor inhoud 2">
            <a:extLst>
              <a:ext uri="{FF2B5EF4-FFF2-40B4-BE49-F238E27FC236}">
                <a16:creationId xmlns:a16="http://schemas.microsoft.com/office/drawing/2014/main" id="{6C2DD052-3E45-E789-01F8-33250024ECBD}"/>
              </a:ext>
            </a:extLst>
          </p:cNvPr>
          <p:cNvSpPr>
            <a:spLocks noGrp="1"/>
          </p:cNvSpPr>
          <p:nvPr>
            <p:ph idx="1"/>
          </p:nvPr>
        </p:nvSpPr>
        <p:spPr>
          <a:xfrm>
            <a:off x="1088136" y="1463040"/>
            <a:ext cx="10789920" cy="4846319"/>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088136" y="548640"/>
            <a:ext cx="10789920" cy="914400"/>
          </a:xfrm>
        </p:spPr>
        <p:txBody>
          <a:bodyPr rtlCol="0" anchor="t" anchorCtr="0">
            <a:normAutofit/>
          </a:bodyPr>
          <a:lstStyle>
            <a:lvl1pPr>
              <a:defRPr sz="3600"/>
            </a:lvl1pPr>
          </a:lstStyle>
          <a:p>
            <a:pPr rtl="0"/>
            <a:r>
              <a:rPr lang="nl"/>
              <a:t>Klik om de titelstijl van het model te bewerken</a:t>
            </a:r>
          </a:p>
        </p:txBody>
      </p:sp>
      <p:cxnSp>
        <p:nvCxnSpPr>
          <p:cNvPr id="7" name="Rechte verbindingslijn 6">
            <a:extLst>
              <a:ext uri="{FF2B5EF4-FFF2-40B4-BE49-F238E27FC236}">
                <a16:creationId xmlns:a16="http://schemas.microsoft.com/office/drawing/2014/main" id="{86576926-0AFD-7055-19F8-9C7B8A99E740}"/>
              </a:ext>
            </a:extLst>
          </p:cNvPr>
          <p:cNvCxnSpPr>
            <a:cxnSpLocks/>
          </p:cNvCxnSpPr>
          <p:nvPr userDrawn="1"/>
        </p:nvCxnSpPr>
        <p:spPr>
          <a:xfrm>
            <a:off x="0" y="663705"/>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533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Alleen inhoud (max)">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24-2-2025</a:t>
            </a:r>
          </a:p>
        </p:txBody>
      </p:sp>
      <p:sp>
        <p:nvSpPr>
          <p:cNvPr id="5" name="Tijdelijke aanduiding voor voet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nl"/>
              <a:t>Voorbeeld van voettekst</a:t>
            </a:r>
          </a:p>
        </p:txBody>
      </p:sp>
      <p:sp>
        <p:nvSpPr>
          <p:cNvPr id="6" name="Tijdelijke aanduiding voor dia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
        <p:nvSpPr>
          <p:cNvPr id="3" name="Tijdelijke aanduiding voor inhoud 2">
            <a:extLst>
              <a:ext uri="{FF2B5EF4-FFF2-40B4-BE49-F238E27FC236}">
                <a16:creationId xmlns:a16="http://schemas.microsoft.com/office/drawing/2014/main" id="{6C2DD052-3E45-E789-01F8-33250024ECBD}"/>
              </a:ext>
            </a:extLst>
          </p:cNvPr>
          <p:cNvSpPr>
            <a:spLocks noGrp="1"/>
          </p:cNvSpPr>
          <p:nvPr>
            <p:ph idx="1"/>
          </p:nvPr>
        </p:nvSpPr>
        <p:spPr>
          <a:xfrm>
            <a:off x="137159" y="367091"/>
            <a:ext cx="11924209" cy="5852160"/>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rtlCol="0" anchor="ctr">
            <a:normAutofit/>
          </a:bodyPr>
          <a:lstStyle>
            <a:lvl1pPr>
              <a:defRPr sz="2400"/>
            </a:lvl1pPr>
          </a:lstStyle>
          <a:p>
            <a:pPr rtl="0"/>
            <a:r>
              <a:rPr lang="nl"/>
              <a:t>Klik om de titelstijl van het model te bewerken</a:t>
            </a:r>
          </a:p>
        </p:txBody>
      </p:sp>
    </p:spTree>
    <p:extLst>
      <p:ext uri="{BB962C8B-B14F-4D97-AF65-F5344CB8AC3E}">
        <p14:creationId xmlns:p14="http://schemas.microsoft.com/office/powerpoint/2010/main" val="9926335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inhoud 1">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24-2-2025</a:t>
            </a:r>
          </a:p>
        </p:txBody>
      </p:sp>
      <p:sp>
        <p:nvSpPr>
          <p:cNvPr id="5" name="Tijdelijke aanduiding voor voet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nl"/>
              <a:t>Voorbeeld van voettekst</a:t>
            </a:r>
          </a:p>
        </p:txBody>
      </p:sp>
      <p:sp>
        <p:nvSpPr>
          <p:cNvPr id="6" name="Tijdelijke aanduiding voor dia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
        <p:nvSpPr>
          <p:cNvPr id="3" name="Tijdelijke aanduiding voor inhoud 2">
            <a:extLst>
              <a:ext uri="{FF2B5EF4-FFF2-40B4-BE49-F238E27FC236}">
                <a16:creationId xmlns:a16="http://schemas.microsoft.com/office/drawing/2014/main" id="{6C2DD052-3E45-E789-01F8-33250024ECBD}"/>
              </a:ext>
            </a:extLst>
          </p:cNvPr>
          <p:cNvSpPr>
            <a:spLocks noGrp="1"/>
          </p:cNvSpPr>
          <p:nvPr>
            <p:ph idx="1"/>
          </p:nvPr>
        </p:nvSpPr>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p:txBody>
          <a:bodyPr rtlCol="0"/>
          <a:lstStyle/>
          <a:p>
            <a:pPr rtl="0"/>
            <a:r>
              <a:rPr lang="nl"/>
              <a:t>Klik om de titelstijl van het model te bewerken</a:t>
            </a:r>
          </a:p>
        </p:txBody>
      </p:sp>
    </p:spTree>
    <p:extLst>
      <p:ext uri="{BB962C8B-B14F-4D97-AF65-F5344CB8AC3E}">
        <p14:creationId xmlns:p14="http://schemas.microsoft.com/office/powerpoint/2010/main" val="613032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el, inhoud 2">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24-2-2025</a:t>
            </a:r>
          </a:p>
        </p:txBody>
      </p:sp>
      <p:sp>
        <p:nvSpPr>
          <p:cNvPr id="5" name="Tijdelijke aanduiding voor voet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nl"/>
              <a:t>Voorbeeld van voettekst</a:t>
            </a:r>
          </a:p>
        </p:txBody>
      </p:sp>
      <p:sp>
        <p:nvSpPr>
          <p:cNvPr id="6" name="Tijdelijke aanduiding voor dia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
        <p:nvSpPr>
          <p:cNvPr id="8" name="Tijdelijke aanduiding voor inhoud 7">
            <a:extLst>
              <a:ext uri="{FF2B5EF4-FFF2-40B4-BE49-F238E27FC236}">
                <a16:creationId xmlns:a16="http://schemas.microsoft.com/office/drawing/2014/main" id="{7D633F00-464B-3088-812A-40496FD1021A}"/>
              </a:ext>
            </a:extLst>
          </p:cNvPr>
          <p:cNvSpPr>
            <a:spLocks noGrp="1"/>
          </p:cNvSpPr>
          <p:nvPr>
            <p:ph sz="quarter" idx="13"/>
          </p:nvPr>
        </p:nvSpPr>
        <p:spPr>
          <a:xfrm>
            <a:off x="6273800" y="1088136"/>
            <a:ext cx="4325112" cy="2459736"/>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088136" y="1088136"/>
            <a:ext cx="4325112" cy="2454796"/>
          </a:xfrm>
        </p:spPr>
        <p:txBody>
          <a:bodyPr rtlCol="0">
            <a:normAutofit/>
          </a:bodyPr>
          <a:lstStyle>
            <a:lvl1pPr>
              <a:defRPr sz="4000"/>
            </a:lvl1pPr>
          </a:lstStyle>
          <a:p>
            <a:pPr rtl="0"/>
            <a:r>
              <a:rPr lang="nl"/>
              <a:t>Klik om de titelstijl van het model te bewerken</a:t>
            </a:r>
            <a:endParaRPr lang="en-US"/>
          </a:p>
        </p:txBody>
      </p:sp>
    </p:spTree>
    <p:extLst>
      <p:ext uri="{BB962C8B-B14F-4D97-AF65-F5344CB8AC3E}">
        <p14:creationId xmlns:p14="http://schemas.microsoft.com/office/powerpoint/2010/main" val="38260915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el, inhoud 3">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24-2-2025</a:t>
            </a:r>
          </a:p>
        </p:txBody>
      </p:sp>
      <p:sp>
        <p:nvSpPr>
          <p:cNvPr id="5" name="Tijdelijke aanduiding voor voet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nl"/>
              <a:t>Voorbeeld van voettekst</a:t>
            </a:r>
          </a:p>
        </p:txBody>
      </p:sp>
      <p:sp>
        <p:nvSpPr>
          <p:cNvPr id="6" name="Tijdelijke aanduiding voor dia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
        <p:nvSpPr>
          <p:cNvPr id="8" name="Tijdelijke aanduiding voor inhoud 7">
            <a:extLst>
              <a:ext uri="{FF2B5EF4-FFF2-40B4-BE49-F238E27FC236}">
                <a16:creationId xmlns:a16="http://schemas.microsoft.com/office/drawing/2014/main" id="{D42D62A0-8127-CE86-0633-0D65E1E136F7}"/>
              </a:ext>
            </a:extLst>
          </p:cNvPr>
          <p:cNvSpPr>
            <a:spLocks noGrp="1"/>
          </p:cNvSpPr>
          <p:nvPr>
            <p:ph sz="quarter" idx="13"/>
          </p:nvPr>
        </p:nvSpPr>
        <p:spPr>
          <a:xfrm>
            <a:off x="5519738" y="1088136"/>
            <a:ext cx="4956175" cy="3556000"/>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088136" y="1088136"/>
            <a:ext cx="3813048" cy="3557016"/>
          </a:xfrm>
        </p:spPr>
        <p:txBody>
          <a:bodyPr rtlCol="0">
            <a:normAutofit/>
          </a:bodyPr>
          <a:lstStyle>
            <a:lvl1pPr>
              <a:defRPr sz="4000"/>
            </a:lvl1pPr>
          </a:lstStyle>
          <a:p>
            <a:pPr rtl="0"/>
            <a:r>
              <a:rPr lang="nl"/>
              <a:t>Klik om de titelstijl van het model te bewerken</a:t>
            </a:r>
            <a:endParaRPr lang="en-US"/>
          </a:p>
        </p:txBody>
      </p:sp>
    </p:spTree>
    <p:extLst>
      <p:ext uri="{BB962C8B-B14F-4D97-AF65-F5344CB8AC3E}">
        <p14:creationId xmlns:p14="http://schemas.microsoft.com/office/powerpoint/2010/main" val="950566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el, inhoud 4">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24-2-2025</a:t>
            </a:r>
          </a:p>
        </p:txBody>
      </p:sp>
      <p:sp>
        <p:nvSpPr>
          <p:cNvPr id="5" name="Tijdelijke aanduiding voor voet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nl"/>
              <a:t>Voorbeeld van voettekst</a:t>
            </a:r>
          </a:p>
        </p:txBody>
      </p:sp>
      <p:sp>
        <p:nvSpPr>
          <p:cNvPr id="6" name="Tijdelijke aanduiding voor dia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
        <p:nvSpPr>
          <p:cNvPr id="8" name="Tijdelijke aanduiding voor inhoud 7">
            <a:extLst>
              <a:ext uri="{FF2B5EF4-FFF2-40B4-BE49-F238E27FC236}">
                <a16:creationId xmlns:a16="http://schemas.microsoft.com/office/drawing/2014/main" id="{FFB4667A-FE47-8556-FD3A-55FDBA801D76}"/>
              </a:ext>
            </a:extLst>
          </p:cNvPr>
          <p:cNvSpPr>
            <a:spLocks noGrp="1"/>
          </p:cNvSpPr>
          <p:nvPr>
            <p:ph sz="quarter" idx="13"/>
          </p:nvPr>
        </p:nvSpPr>
        <p:spPr>
          <a:xfrm>
            <a:off x="5519738" y="1088136"/>
            <a:ext cx="5681662" cy="4818062"/>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088136" y="1088136"/>
            <a:ext cx="4145582" cy="4638825"/>
          </a:xfrm>
        </p:spPr>
        <p:txBody>
          <a:bodyPr rtlCol="0">
            <a:normAutofit/>
          </a:bodyPr>
          <a:lstStyle>
            <a:lvl1pPr>
              <a:defRPr sz="4000"/>
            </a:lvl1pPr>
          </a:lstStyle>
          <a:p>
            <a:pPr rtl="0"/>
            <a:r>
              <a:rPr lang="nl"/>
              <a:t>Klik om de titelstijl van het model te bewerken</a:t>
            </a:r>
            <a:endParaRPr lang="en-US"/>
          </a:p>
        </p:txBody>
      </p:sp>
    </p:spTree>
    <p:extLst>
      <p:ext uri="{BB962C8B-B14F-4D97-AF65-F5344CB8AC3E}">
        <p14:creationId xmlns:p14="http://schemas.microsoft.com/office/powerpoint/2010/main" val="14496951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el, inhoud 5">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24-2-2025</a:t>
            </a:r>
          </a:p>
        </p:txBody>
      </p:sp>
      <p:sp>
        <p:nvSpPr>
          <p:cNvPr id="5" name="Tijdelijke aanduiding voor voet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nl"/>
              <a:t>Voorbeeld van voettekst</a:t>
            </a:r>
          </a:p>
        </p:txBody>
      </p:sp>
      <p:sp>
        <p:nvSpPr>
          <p:cNvPr id="6" name="Tijdelijke aanduiding voor dia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
        <p:nvSpPr>
          <p:cNvPr id="8" name="Tijdelijke aanduiding voor inhoud 7">
            <a:extLst>
              <a:ext uri="{FF2B5EF4-FFF2-40B4-BE49-F238E27FC236}">
                <a16:creationId xmlns:a16="http://schemas.microsoft.com/office/drawing/2014/main" id="{C6F072A2-EBC7-B7EA-DA98-BAC0AA46E7A4}"/>
              </a:ext>
            </a:extLst>
          </p:cNvPr>
          <p:cNvSpPr>
            <a:spLocks noGrp="1"/>
          </p:cNvSpPr>
          <p:nvPr>
            <p:ph sz="quarter" idx="13"/>
          </p:nvPr>
        </p:nvSpPr>
        <p:spPr>
          <a:xfrm>
            <a:off x="5522913" y="1088136"/>
            <a:ext cx="6159500" cy="5390822"/>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088136" y="1088136"/>
            <a:ext cx="4142232" cy="4940661"/>
          </a:xfrm>
        </p:spPr>
        <p:txBody>
          <a:bodyPr rtlCol="0">
            <a:normAutofit/>
          </a:bodyPr>
          <a:lstStyle>
            <a:lvl1pPr>
              <a:defRPr sz="4000"/>
            </a:lvl1pPr>
          </a:lstStyle>
          <a:p>
            <a:pPr rtl="0"/>
            <a:r>
              <a:rPr lang="nl"/>
              <a:t>Klik om de titelstijl van het model te bewerken</a:t>
            </a:r>
            <a:endParaRPr lang="en-US"/>
          </a:p>
        </p:txBody>
      </p:sp>
    </p:spTree>
    <p:extLst>
      <p:ext uri="{BB962C8B-B14F-4D97-AF65-F5344CB8AC3E}">
        <p14:creationId xmlns:p14="http://schemas.microsoft.com/office/powerpoint/2010/main" val="37728237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el, inhoud 6">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24-2-2025</a:t>
            </a:r>
          </a:p>
        </p:txBody>
      </p:sp>
      <p:sp>
        <p:nvSpPr>
          <p:cNvPr id="5" name="Tijdelijke aanduiding voor voet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nl"/>
              <a:t>Voorbeeld van voettekst</a:t>
            </a:r>
          </a:p>
        </p:txBody>
      </p:sp>
      <p:sp>
        <p:nvSpPr>
          <p:cNvPr id="6" name="Tijdelijke aanduiding voor dia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cxnSp>
        <p:nvCxnSpPr>
          <p:cNvPr id="3" name="Rechte verbindingslijn 2">
            <a:extLst>
              <a:ext uri="{FF2B5EF4-FFF2-40B4-BE49-F238E27FC236}">
                <a16:creationId xmlns:a16="http://schemas.microsoft.com/office/drawing/2014/main" id="{41C2A03E-063B-0399-48E7-04FD456A6A93}"/>
              </a:ext>
            </a:extLst>
          </p:cNvPr>
          <p:cNvCxnSpPr>
            <a:cxnSpLocks/>
          </p:cNvCxnSpPr>
          <p:nvPr/>
        </p:nvCxnSpPr>
        <p:spPr>
          <a:xfrm>
            <a:off x="0" y="663705"/>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2A87C6C2-2F35-2349-7733-859C0E7DDAFC}"/>
              </a:ext>
            </a:extLst>
          </p:cNvPr>
          <p:cNvCxnSpPr>
            <a:cxnSpLocks/>
          </p:cNvCxnSpPr>
          <p:nvPr userDrawn="1"/>
        </p:nvCxnSpPr>
        <p:spPr>
          <a:xfrm>
            <a:off x="0" y="663705"/>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ijdelijke aanduiding voor inhoud 7">
            <a:extLst>
              <a:ext uri="{FF2B5EF4-FFF2-40B4-BE49-F238E27FC236}">
                <a16:creationId xmlns:a16="http://schemas.microsoft.com/office/drawing/2014/main" id="{8C71126E-AEFA-B45A-CD39-AC1315E03339}"/>
              </a:ext>
            </a:extLst>
          </p:cNvPr>
          <p:cNvSpPr>
            <a:spLocks noGrp="1"/>
          </p:cNvSpPr>
          <p:nvPr>
            <p:ph sz="quarter" idx="13"/>
          </p:nvPr>
        </p:nvSpPr>
        <p:spPr>
          <a:xfrm>
            <a:off x="5019040" y="548640"/>
            <a:ext cx="6959600" cy="5806440"/>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088136" y="548640"/>
            <a:ext cx="3494314" cy="5719639"/>
          </a:xfrm>
        </p:spPr>
        <p:txBody>
          <a:bodyPr rtlCol="0">
            <a:normAutofit/>
          </a:bodyPr>
          <a:lstStyle>
            <a:lvl1pPr>
              <a:defRPr sz="3600"/>
            </a:lvl1pPr>
          </a:lstStyle>
          <a:p>
            <a:pPr rtl="0"/>
            <a:r>
              <a:rPr lang="nl"/>
              <a:t>Klik om de titelstijl van het model te bewerken</a:t>
            </a:r>
          </a:p>
        </p:txBody>
      </p:sp>
    </p:spTree>
    <p:extLst>
      <p:ext uri="{BB962C8B-B14F-4D97-AF65-F5344CB8AC3E}">
        <p14:creationId xmlns:p14="http://schemas.microsoft.com/office/powerpoint/2010/main" val="2440939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Inhoud foto 1">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1E742B5C-5438-96A4-4A2A-AE939906F8A4}"/>
              </a:ext>
            </a:extLst>
          </p:cNvPr>
          <p:cNvSpPr>
            <a:spLocks noGrp="1"/>
          </p:cNvSpPr>
          <p:nvPr>
            <p:ph type="dt" sz="half" idx="15"/>
          </p:nvPr>
        </p:nvSpPr>
        <p:spPr>
          <a:xfrm>
            <a:off x="5538937" y="6453002"/>
            <a:ext cx="3337584" cy="365125"/>
          </a:xfrm>
        </p:spPr>
        <p:txBody>
          <a:bodyPr rtlCol="0"/>
          <a:lstStyle/>
          <a:p>
            <a:pPr rtl="0"/>
            <a:r>
              <a:rPr lang="en-US"/>
              <a:t>24-2-2025</a:t>
            </a:r>
          </a:p>
        </p:txBody>
      </p:sp>
      <p:sp>
        <p:nvSpPr>
          <p:cNvPr id="9" name="Tijdelijke aanduiding voor voettekst 8">
            <a:extLst>
              <a:ext uri="{FF2B5EF4-FFF2-40B4-BE49-F238E27FC236}">
                <a16:creationId xmlns:a16="http://schemas.microsoft.com/office/drawing/2014/main" id="{C65BFCB1-FAA8-D03A-3B62-DCB2CF1CA112}"/>
              </a:ext>
            </a:extLst>
          </p:cNvPr>
          <p:cNvSpPr>
            <a:spLocks noGrp="1"/>
          </p:cNvSpPr>
          <p:nvPr>
            <p:ph type="ftr" sz="quarter" idx="16"/>
          </p:nvPr>
        </p:nvSpPr>
        <p:spPr>
          <a:xfrm>
            <a:off x="1090940" y="6389688"/>
            <a:ext cx="3474720" cy="365125"/>
          </a:xfrm>
        </p:spPr>
        <p:txBody>
          <a:bodyPr rtlCol="0"/>
          <a:lstStyle/>
          <a:p>
            <a:pPr rtl="0"/>
            <a:r>
              <a:rPr lang="nl"/>
              <a:t>Voorbeeld van voettekst</a:t>
            </a:r>
          </a:p>
        </p:txBody>
      </p:sp>
      <p:sp>
        <p:nvSpPr>
          <p:cNvPr id="10" name="Tijdelijke aanduiding voor dianumm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rtlCol="0"/>
          <a:lstStyle/>
          <a:p>
            <a:pPr rtl="0"/>
            <a:fld id="{CC057153-B650-4DEB-B370-79DDCFDCE934}" type="slidenum">
              <a:rPr lang="en-US" smtClean="0"/>
              <a:t>‹nr.›</a:t>
            </a:fld>
            <a:endParaRPr lang="en-US"/>
          </a:p>
        </p:txBody>
      </p:sp>
      <p:cxnSp>
        <p:nvCxnSpPr>
          <p:cNvPr id="3" name="Rechte verbindingslijn 2">
            <a:extLst>
              <a:ext uri="{FF2B5EF4-FFF2-40B4-BE49-F238E27FC236}">
                <a16:creationId xmlns:a16="http://schemas.microsoft.com/office/drawing/2014/main" id="{B4877F01-A929-FA99-96D9-80A84DCCBBC1}"/>
              </a:ext>
            </a:extLst>
          </p:cNvPr>
          <p:cNvCxnSpPr>
            <a:cxnSpLocks/>
          </p:cNvCxnSpPr>
          <p:nvPr/>
        </p:nvCxnSpPr>
        <p:spPr>
          <a:xfrm>
            <a:off x="11387805"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Rechte verbindingslijn 4">
            <a:extLst>
              <a:ext uri="{FF2B5EF4-FFF2-40B4-BE49-F238E27FC236}">
                <a16:creationId xmlns:a16="http://schemas.microsoft.com/office/drawing/2014/main" id="{383064DD-D4BF-D92B-903A-E30DDDC7B895}"/>
              </a:ext>
            </a:extLst>
          </p:cNvPr>
          <p:cNvCxnSpPr>
            <a:cxnSpLocks/>
          </p:cNvCxnSpPr>
          <p:nvPr userDrawn="1"/>
        </p:nvCxnSpPr>
        <p:spPr>
          <a:xfrm>
            <a:off x="11387805"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793885" cy="6858000"/>
          </a:xfrm>
          <a:blipFill dpi="0" rotWithShape="1">
            <a:blip r:embed="rId2">
              <a:alphaModFix amt="80000"/>
            </a:blip>
            <a:srcRect/>
            <a:stretch>
              <a:fillRect r="-410"/>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818B74D6-CD72-B859-C229-60DB988B25E3}"/>
              </a:ext>
            </a:extLst>
          </p:cNvPr>
          <p:cNvSpPr>
            <a:spLocks noGrp="1"/>
          </p:cNvSpPr>
          <p:nvPr>
            <p:ph sz="quarter" idx="14"/>
          </p:nvPr>
        </p:nvSpPr>
        <p:spPr>
          <a:xfrm>
            <a:off x="5212080" y="1828800"/>
            <a:ext cx="6071616" cy="4489704"/>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5212080" y="548640"/>
            <a:ext cx="6093225" cy="1143000"/>
          </a:xfrm>
        </p:spPr>
        <p:txBody>
          <a:bodyPr rtlCol="0" anchor="t" anchorCtr="0">
            <a:normAutofit/>
          </a:bodyPr>
          <a:lstStyle>
            <a:lvl1pPr>
              <a:defRPr sz="4000"/>
            </a:lvl1pPr>
          </a:lstStyle>
          <a:p>
            <a:pPr rtl="0"/>
            <a:r>
              <a:rPr lang="nl"/>
              <a:t>Klik om de titelstijl van het model te bewerken</a:t>
            </a:r>
            <a:endParaRPr lang="en-US"/>
          </a:p>
        </p:txBody>
      </p:sp>
    </p:spTree>
    <p:extLst>
      <p:ext uri="{BB962C8B-B14F-4D97-AF65-F5344CB8AC3E}">
        <p14:creationId xmlns:p14="http://schemas.microsoft.com/office/powerpoint/2010/main" val="1894017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23.06.2026</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Inhoud foto 2">
    <p:spTree>
      <p:nvGrpSpPr>
        <p:cNvPr id="1" name=""/>
        <p:cNvGrpSpPr/>
        <p:nvPr/>
      </p:nvGrpSpPr>
      <p:grpSpPr>
        <a:xfrm>
          <a:off x="0" y="0"/>
          <a:ext cx="0" cy="0"/>
          <a:chOff x="0" y="0"/>
          <a:chExt cx="0" cy="0"/>
        </a:xfrm>
      </p:grpSpPr>
      <p:sp>
        <p:nvSpPr>
          <p:cNvPr id="9" name="Tijdelijke aanduiding voor datum 8">
            <a:extLst>
              <a:ext uri="{FF2B5EF4-FFF2-40B4-BE49-F238E27FC236}">
                <a16:creationId xmlns:a16="http://schemas.microsoft.com/office/drawing/2014/main" id="{81177663-FC76-DF36-EEB7-5BE4C6C82F3A}"/>
              </a:ext>
            </a:extLst>
          </p:cNvPr>
          <p:cNvSpPr>
            <a:spLocks noGrp="1"/>
          </p:cNvSpPr>
          <p:nvPr>
            <p:ph type="dt" sz="half" idx="15"/>
          </p:nvPr>
        </p:nvSpPr>
        <p:spPr>
          <a:xfrm>
            <a:off x="1088136" y="6389688"/>
            <a:ext cx="914400" cy="365125"/>
          </a:xfrm>
        </p:spPr>
        <p:txBody>
          <a:bodyPr rtlCol="0"/>
          <a:lstStyle/>
          <a:p>
            <a:pPr rtl="0"/>
            <a:r>
              <a:rPr lang="en-US"/>
              <a:t>24-2-2025</a:t>
            </a:r>
          </a:p>
        </p:txBody>
      </p:sp>
      <p:sp>
        <p:nvSpPr>
          <p:cNvPr id="10" name="Tijdelijke aanduiding voor voettekst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453002"/>
            <a:ext cx="2805405" cy="365125"/>
          </a:xfrm>
        </p:spPr>
        <p:txBody>
          <a:bodyPr rtlCol="0"/>
          <a:lstStyle/>
          <a:p>
            <a:pPr rtl="0"/>
            <a:r>
              <a:rPr lang="nl"/>
              <a:t>Voorbeeld van voettekst</a:t>
            </a:r>
          </a:p>
        </p:txBody>
      </p:sp>
      <p:sp>
        <p:nvSpPr>
          <p:cNvPr id="12" name="Tijdelijke aanduiding voor dianumm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453002"/>
            <a:ext cx="429207" cy="365125"/>
          </a:xfrm>
        </p:spPr>
        <p:txBody>
          <a:bodyPr rtlCol="0"/>
          <a:lstStyle/>
          <a:p>
            <a:pPr rtl="0"/>
            <a:fld id="{CC057153-B650-4DEB-B370-79DDCFDCE934}" type="slidenum">
              <a:rPr lang="en-US" smtClean="0"/>
              <a:t>‹nr.›</a:t>
            </a:fld>
            <a:endParaRPr lang="en-US"/>
          </a:p>
        </p:txBody>
      </p:sp>
      <p:cxnSp>
        <p:nvCxnSpPr>
          <p:cNvPr id="3" name="Rechte verbindingslijn 2">
            <a:extLst>
              <a:ext uri="{FF2B5EF4-FFF2-40B4-BE49-F238E27FC236}">
                <a16:creationId xmlns:a16="http://schemas.microsoft.com/office/drawing/2014/main" id="{51DA2515-5AEE-9413-3515-A00204840354}"/>
              </a:ext>
            </a:extLst>
          </p:cNvPr>
          <p:cNvCxnSpPr>
            <a:cxnSpLocks/>
          </p:cNvCxnSpPr>
          <p:nvPr/>
        </p:nvCxnSpPr>
        <p:spPr>
          <a:xfrm>
            <a:off x="0"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Rechte verbindingslijn 3">
            <a:extLst>
              <a:ext uri="{FF2B5EF4-FFF2-40B4-BE49-F238E27FC236}">
                <a16:creationId xmlns:a16="http://schemas.microsoft.com/office/drawing/2014/main" id="{8D70FDFA-4030-887C-559C-1FADB47BC66E}"/>
              </a:ext>
            </a:extLst>
          </p:cNvPr>
          <p:cNvCxnSpPr>
            <a:cxnSpLocks/>
          </p:cNvCxnSpPr>
          <p:nvPr userDrawn="1"/>
        </p:nvCxnSpPr>
        <p:spPr>
          <a:xfrm>
            <a:off x="0"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10">
            <a:extLst>
              <a:ext uri="{FF2B5EF4-FFF2-40B4-BE49-F238E27FC236}">
                <a16:creationId xmlns:a16="http://schemas.microsoft.com/office/drawing/2014/main" id="{7F8EA658-2652-6F81-1B04-D50C60A3F171}"/>
              </a:ext>
            </a:extLst>
          </p:cNvPr>
          <p:cNvSpPr>
            <a:spLocks noGrp="1"/>
          </p:cNvSpPr>
          <p:nvPr>
            <p:ph type="pic" sz="quarter" idx="13"/>
          </p:nvPr>
        </p:nvSpPr>
        <p:spPr>
          <a:xfrm>
            <a:off x="7400544" y="0"/>
            <a:ext cx="4791456" cy="6858000"/>
          </a:xfrm>
          <a:blipFill>
            <a:blip r:embed="rId2">
              <a:alphaModFix amt="80000"/>
            </a:blip>
            <a:stretch>
              <a:fillRect l="133" r="2"/>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07755DB3-9272-8E5E-039F-AC14A2C07898}"/>
              </a:ext>
            </a:extLst>
          </p:cNvPr>
          <p:cNvSpPr>
            <a:spLocks noGrp="1"/>
          </p:cNvSpPr>
          <p:nvPr>
            <p:ph sz="quarter" idx="14"/>
          </p:nvPr>
        </p:nvSpPr>
        <p:spPr>
          <a:xfrm>
            <a:off x="1088136" y="1828800"/>
            <a:ext cx="6035040" cy="4489704"/>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088136" y="548640"/>
            <a:ext cx="6035040" cy="1143000"/>
          </a:xfrm>
        </p:spPr>
        <p:txBody>
          <a:bodyPr rtlCol="0" anchor="t" anchorCtr="0">
            <a:normAutofit/>
          </a:bodyPr>
          <a:lstStyle>
            <a:lvl1pPr>
              <a:defRPr sz="4000"/>
            </a:lvl1pPr>
          </a:lstStyle>
          <a:p>
            <a:pPr rtl="0"/>
            <a:r>
              <a:rPr lang="nl"/>
              <a:t>Klik om de titelstijl van het model te bewerken</a:t>
            </a:r>
            <a:endParaRPr lang="en-US"/>
          </a:p>
        </p:txBody>
      </p:sp>
    </p:spTree>
    <p:extLst>
      <p:ext uri="{BB962C8B-B14F-4D97-AF65-F5344CB8AC3E}">
        <p14:creationId xmlns:p14="http://schemas.microsoft.com/office/powerpoint/2010/main" val="292473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Inhoud foto 3">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453002"/>
            <a:ext cx="3494314" cy="365125"/>
          </a:xfrm>
        </p:spPr>
        <p:txBody>
          <a:bodyPr rtlCol="0"/>
          <a:lstStyle/>
          <a:p>
            <a:pPr rtl="0"/>
            <a:r>
              <a:rPr lang="en-US"/>
              <a:t>24-2-2025</a:t>
            </a:r>
          </a:p>
        </p:txBody>
      </p:sp>
      <p:sp>
        <p:nvSpPr>
          <p:cNvPr id="4" name="Tijdelijke aanduiding voor voettekst 3">
            <a:extLst>
              <a:ext uri="{FF2B5EF4-FFF2-40B4-BE49-F238E27FC236}">
                <a16:creationId xmlns:a16="http://schemas.microsoft.com/office/drawing/2014/main" id="{5446E4B5-B423-4137-0255-D68BAC85BE95}"/>
              </a:ext>
            </a:extLst>
          </p:cNvPr>
          <p:cNvSpPr>
            <a:spLocks noGrp="1"/>
          </p:cNvSpPr>
          <p:nvPr>
            <p:ph type="ftr" sz="quarter" idx="16"/>
          </p:nvPr>
        </p:nvSpPr>
        <p:spPr>
          <a:xfrm>
            <a:off x="1090940" y="6389688"/>
            <a:ext cx="2651760" cy="365125"/>
          </a:xfrm>
        </p:spPr>
        <p:txBody>
          <a:bodyPr rtlCol="0"/>
          <a:lstStyle/>
          <a:p>
            <a:pPr rtl="0"/>
            <a:r>
              <a:rPr lang="nl"/>
              <a:t>Voorbeeld van voettekst</a:t>
            </a:r>
          </a:p>
        </p:txBody>
      </p:sp>
      <p:sp>
        <p:nvSpPr>
          <p:cNvPr id="9" name="Tijdelijke aanduiding voor dianumm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rtlCol="0"/>
          <a:lstStyle/>
          <a:p>
            <a:pPr rtl="0"/>
            <a:fld id="{CC057153-B650-4DEB-B370-79DDCFDCE934}" type="slidenum">
              <a:rPr lang="en-US" smtClean="0"/>
              <a:t>‹nr.›</a:t>
            </a:fld>
            <a:endParaRPr lang="en-US"/>
          </a:p>
        </p:txBody>
      </p:sp>
      <p:cxnSp>
        <p:nvCxnSpPr>
          <p:cNvPr id="5" name="Rechte verbindingslijn 4">
            <a:extLst>
              <a:ext uri="{FF2B5EF4-FFF2-40B4-BE49-F238E27FC236}">
                <a16:creationId xmlns:a16="http://schemas.microsoft.com/office/drawing/2014/main" id="{434EC6C7-7368-6B1B-8B75-3564428D23D7}"/>
              </a:ext>
            </a:extLst>
          </p:cNvPr>
          <p:cNvCxnSpPr>
            <a:cxnSpLocks/>
          </p:cNvCxnSpPr>
          <p:nvPr/>
        </p:nvCxnSpPr>
        <p:spPr>
          <a:xfrm>
            <a:off x="11387805"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Rechte verbindingslijn 5">
            <a:extLst>
              <a:ext uri="{FF2B5EF4-FFF2-40B4-BE49-F238E27FC236}">
                <a16:creationId xmlns:a16="http://schemas.microsoft.com/office/drawing/2014/main" id="{E142DC77-D245-134E-AF98-C98164AD00C5}"/>
              </a:ext>
            </a:extLst>
          </p:cNvPr>
          <p:cNvCxnSpPr>
            <a:cxnSpLocks/>
          </p:cNvCxnSpPr>
          <p:nvPr userDrawn="1"/>
        </p:nvCxnSpPr>
        <p:spPr>
          <a:xfrm>
            <a:off x="11387805"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023360" cy="6858000"/>
          </a:xfrm>
          <a:blipFill>
            <a:blip r:embed="rId2">
              <a:alphaModFix amt="80000"/>
            </a:blip>
            <a:stretch>
              <a:fillRect l="-20038" r="-15212"/>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818B74D6-CD72-B859-C229-60DB988B25E3}"/>
              </a:ext>
            </a:extLst>
          </p:cNvPr>
          <p:cNvSpPr>
            <a:spLocks noGrp="1"/>
          </p:cNvSpPr>
          <p:nvPr>
            <p:ph sz="quarter" idx="14"/>
          </p:nvPr>
        </p:nvSpPr>
        <p:spPr>
          <a:xfrm>
            <a:off x="4480560" y="1554480"/>
            <a:ext cx="6858000" cy="4846320"/>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480560" y="548640"/>
            <a:ext cx="6858000" cy="932688"/>
          </a:xfrm>
        </p:spPr>
        <p:txBody>
          <a:bodyPr rtlCol="0" anchor="t" anchorCtr="0">
            <a:noAutofit/>
          </a:bodyPr>
          <a:lstStyle>
            <a:lvl1pPr>
              <a:defRPr sz="4000"/>
            </a:lvl1pPr>
          </a:lstStyle>
          <a:p>
            <a:pPr rtl="0"/>
            <a:r>
              <a:rPr lang="nl"/>
              <a:t>Klik om de titelstijl van het model te bewerken</a:t>
            </a:r>
            <a:endParaRPr lang="en-US"/>
          </a:p>
        </p:txBody>
      </p:sp>
    </p:spTree>
    <p:extLst>
      <p:ext uri="{BB962C8B-B14F-4D97-AF65-F5344CB8AC3E}">
        <p14:creationId xmlns:p14="http://schemas.microsoft.com/office/powerpoint/2010/main" val="16056592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Inhoud foto 4">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F3CAD5B-18BB-E21E-3A4C-7BAACB8519A4}"/>
              </a:ext>
            </a:extLst>
          </p:cNvPr>
          <p:cNvSpPr>
            <a:spLocks noGrp="1"/>
          </p:cNvSpPr>
          <p:nvPr>
            <p:ph type="dt" sz="half" idx="15"/>
          </p:nvPr>
        </p:nvSpPr>
        <p:spPr>
          <a:xfrm>
            <a:off x="1088136" y="6391656"/>
            <a:ext cx="2743200" cy="365125"/>
          </a:xfrm>
        </p:spPr>
        <p:txBody>
          <a:bodyPr rtlCol="0"/>
          <a:lstStyle/>
          <a:p>
            <a:pPr rtl="0"/>
            <a:r>
              <a:rPr lang="en-US"/>
              <a:t>24-2-2025</a:t>
            </a:r>
          </a:p>
        </p:txBody>
      </p:sp>
      <p:sp>
        <p:nvSpPr>
          <p:cNvPr id="9" name="Tijdelijke aanduiding voor voettekst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453002"/>
            <a:ext cx="2805405" cy="365125"/>
          </a:xfrm>
        </p:spPr>
        <p:txBody>
          <a:bodyPr rtlCol="0"/>
          <a:lstStyle/>
          <a:p>
            <a:pPr rtl="0"/>
            <a:r>
              <a:rPr lang="nl"/>
              <a:t>Voorbeeld van voettekst</a:t>
            </a:r>
          </a:p>
        </p:txBody>
      </p:sp>
      <p:sp>
        <p:nvSpPr>
          <p:cNvPr id="10" name="Tijdelijke aanduiding voor dianumm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453002"/>
            <a:ext cx="429207" cy="365125"/>
          </a:xfrm>
        </p:spPr>
        <p:txBody>
          <a:bodyPr rtlCol="0"/>
          <a:lstStyle/>
          <a:p>
            <a:pPr rtl="0"/>
            <a:fld id="{CC057153-B650-4DEB-B370-79DDCFDCE934}" type="slidenum">
              <a:rPr lang="en-US" smtClean="0"/>
              <a:t>‹nr.›</a:t>
            </a:fld>
            <a:endParaRPr lang="en-US"/>
          </a:p>
        </p:txBody>
      </p:sp>
      <p:cxnSp>
        <p:nvCxnSpPr>
          <p:cNvPr id="3" name="Rechte verbindingslijn 2">
            <a:extLst>
              <a:ext uri="{FF2B5EF4-FFF2-40B4-BE49-F238E27FC236}">
                <a16:creationId xmlns:a16="http://schemas.microsoft.com/office/drawing/2014/main" id="{27C2C824-3E44-D93C-CE0D-441A10DAB07F}"/>
              </a:ext>
            </a:extLst>
          </p:cNvPr>
          <p:cNvCxnSpPr>
            <a:cxnSpLocks/>
          </p:cNvCxnSpPr>
          <p:nvPr/>
        </p:nvCxnSpPr>
        <p:spPr>
          <a:xfrm>
            <a:off x="0"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10">
            <a:extLst>
              <a:ext uri="{FF2B5EF4-FFF2-40B4-BE49-F238E27FC236}">
                <a16:creationId xmlns:a16="http://schemas.microsoft.com/office/drawing/2014/main" id="{7F8EA658-2652-6F81-1B04-D50C60A3F171}"/>
              </a:ext>
            </a:extLst>
          </p:cNvPr>
          <p:cNvSpPr>
            <a:spLocks noGrp="1"/>
          </p:cNvSpPr>
          <p:nvPr>
            <p:ph type="pic" sz="quarter" idx="13"/>
          </p:nvPr>
        </p:nvSpPr>
        <p:spPr>
          <a:xfrm>
            <a:off x="8091732" y="0"/>
            <a:ext cx="4100267" cy="6858000"/>
          </a:xfrm>
          <a:blipFill>
            <a:blip r:embed="rId2">
              <a:alphaModFix amt="80000"/>
            </a:blip>
            <a:stretch>
              <a:fillRect l="-20038" r="-15212"/>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07755DB3-9272-8E5E-039F-AC14A2C07898}"/>
              </a:ext>
            </a:extLst>
          </p:cNvPr>
          <p:cNvSpPr>
            <a:spLocks noGrp="1"/>
          </p:cNvSpPr>
          <p:nvPr>
            <p:ph sz="quarter" idx="14"/>
          </p:nvPr>
        </p:nvSpPr>
        <p:spPr>
          <a:xfrm>
            <a:off x="1088136" y="1554480"/>
            <a:ext cx="6400800" cy="4754880"/>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088136" y="548640"/>
            <a:ext cx="6400800" cy="932688"/>
          </a:xfrm>
        </p:spPr>
        <p:txBody>
          <a:bodyPr rtlCol="0" anchor="t" anchorCtr="0">
            <a:noAutofit/>
          </a:bodyPr>
          <a:lstStyle>
            <a:lvl1pPr>
              <a:defRPr sz="4000"/>
            </a:lvl1pPr>
          </a:lstStyle>
          <a:p>
            <a:pPr rtl="0"/>
            <a:r>
              <a:rPr lang="nl"/>
              <a:t>Klik om de titelstijl van het model te bewerken</a:t>
            </a:r>
            <a:endParaRPr lang="en-US"/>
          </a:p>
        </p:txBody>
      </p:sp>
    </p:spTree>
    <p:extLst>
      <p:ext uri="{BB962C8B-B14F-4D97-AF65-F5344CB8AC3E}">
        <p14:creationId xmlns:p14="http://schemas.microsoft.com/office/powerpoint/2010/main" val="4831438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Inhoud foto 5">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453002"/>
            <a:ext cx="1622776" cy="365125"/>
          </a:xfrm>
        </p:spPr>
        <p:txBody>
          <a:bodyPr rtlCol="0"/>
          <a:lstStyle>
            <a:lvl1pPr>
              <a:defRPr>
                <a:solidFill>
                  <a:schemeClr val="tx1"/>
                </a:solidFill>
                <a:effectLst/>
              </a:defRPr>
            </a:lvl1pPr>
          </a:lstStyle>
          <a:p>
            <a:pPr rtl="0"/>
            <a:r>
              <a:rPr lang="en-US"/>
              <a:t>24-2-2025</a:t>
            </a:r>
          </a:p>
        </p:txBody>
      </p:sp>
      <p:sp>
        <p:nvSpPr>
          <p:cNvPr id="6" name="Tijdelijke aanduiding voor voetteks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nl"/>
              <a:t>Voorbeeld van voettekst</a:t>
            </a:r>
          </a:p>
        </p:txBody>
      </p:sp>
      <p:sp>
        <p:nvSpPr>
          <p:cNvPr id="7" name="Tijdelijke aanduiding voor dia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cxnSp>
        <p:nvCxnSpPr>
          <p:cNvPr id="4" name="Rechte verbindingslijn 3">
            <a:extLst>
              <a:ext uri="{FF2B5EF4-FFF2-40B4-BE49-F238E27FC236}">
                <a16:creationId xmlns:a16="http://schemas.microsoft.com/office/drawing/2014/main" id="{70E05320-D280-0DDC-5A3D-55FA53CC9690}"/>
              </a:ext>
            </a:extLst>
          </p:cNvPr>
          <p:cNvCxnSpPr>
            <a:cxnSpLocks/>
          </p:cNvCxnSpPr>
          <p:nvPr userDrawn="1"/>
        </p:nvCxnSpPr>
        <p:spPr>
          <a:xfrm>
            <a:off x="11387805" y="701041"/>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6611509" cy="6858000"/>
          </a:xfrm>
          <a:blipFill>
            <a:blip r:embed="rId2">
              <a:alphaModFix amt="80000"/>
            </a:blip>
            <a:stretch>
              <a:fillRect r="-206"/>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7FF0220E-48F8-B4D9-19DE-7B457C3C221C}"/>
              </a:ext>
            </a:extLst>
          </p:cNvPr>
          <p:cNvSpPr>
            <a:spLocks noGrp="1"/>
          </p:cNvSpPr>
          <p:nvPr>
            <p:ph sz="quarter" idx="14"/>
          </p:nvPr>
        </p:nvSpPr>
        <p:spPr>
          <a:xfrm>
            <a:off x="7040880" y="2212975"/>
            <a:ext cx="4362450" cy="4095750"/>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7040880" y="584339"/>
            <a:ext cx="4297680" cy="1527048"/>
          </a:xfrm>
        </p:spPr>
        <p:txBody>
          <a:bodyPr rtlCol="0" anchor="t" anchorCtr="0">
            <a:normAutofit/>
          </a:bodyPr>
          <a:lstStyle>
            <a:lvl1pPr>
              <a:defRPr sz="4000"/>
            </a:lvl1pPr>
          </a:lstStyle>
          <a:p>
            <a:pPr rtl="0"/>
            <a:r>
              <a:rPr lang="nl"/>
              <a:t>Klik om de titelstijl van het model te bewerken</a:t>
            </a:r>
            <a:endParaRPr lang="en-US"/>
          </a:p>
        </p:txBody>
      </p:sp>
    </p:spTree>
    <p:extLst>
      <p:ext uri="{BB962C8B-B14F-4D97-AF65-F5344CB8AC3E}">
        <p14:creationId xmlns:p14="http://schemas.microsoft.com/office/powerpoint/2010/main" val="28507280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Inhoudsfoto 6">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897D0B7E-1A60-DA52-6965-92412B1C2F9F}"/>
              </a:ext>
            </a:extLst>
          </p:cNvPr>
          <p:cNvSpPr>
            <a:spLocks noGrp="1"/>
          </p:cNvSpPr>
          <p:nvPr>
            <p:ph type="dt" sz="half" idx="10"/>
          </p:nvPr>
        </p:nvSpPr>
        <p:spPr>
          <a:xfrm>
            <a:off x="1088136" y="6453002"/>
            <a:ext cx="1005840" cy="365125"/>
          </a:xfrm>
        </p:spPr>
        <p:txBody>
          <a:bodyPr rtlCol="0"/>
          <a:lstStyle/>
          <a:p>
            <a:pPr rtl="0"/>
            <a:r>
              <a:rPr lang="en-US"/>
              <a:t>24-2-2025</a:t>
            </a:r>
          </a:p>
        </p:txBody>
      </p:sp>
      <p:sp>
        <p:nvSpPr>
          <p:cNvPr id="6" name="Tijdelijke aanduiding voor voettekst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rtlCol="0"/>
          <a:lstStyle>
            <a:lvl1pPr>
              <a:defRPr>
                <a:solidFill>
                  <a:schemeClr val="tx1"/>
                </a:solidFill>
                <a:effectLst/>
              </a:defRPr>
            </a:lvl1pPr>
          </a:lstStyle>
          <a:p>
            <a:pPr rtl="0"/>
            <a:r>
              <a:rPr lang="nl"/>
              <a:t>Voorbeeld van voettekst</a:t>
            </a:r>
          </a:p>
        </p:txBody>
      </p:sp>
      <p:sp>
        <p:nvSpPr>
          <p:cNvPr id="7" name="Tijdelijke aanduiding voor dianumm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rtlCol="0"/>
          <a:lstStyle>
            <a:lvl1pPr>
              <a:defRPr>
                <a:solidFill>
                  <a:schemeClr val="tx1"/>
                </a:solidFill>
                <a:effectLst/>
              </a:defRPr>
            </a:lvl1pPr>
          </a:lstStyle>
          <a:p>
            <a:pPr rtl="0"/>
            <a:fld id="{CC057153-B650-4DEB-B370-79DDCFDCE934}" type="slidenum">
              <a:rPr lang="en-US" smtClean="0"/>
              <a:pPr rtl="0"/>
              <a:t>‹nr.›</a:t>
            </a:fld>
            <a:endParaRPr lang="en-US"/>
          </a:p>
        </p:txBody>
      </p:sp>
      <p:cxnSp>
        <p:nvCxnSpPr>
          <p:cNvPr id="4" name="Rechte verbindingslijn 3">
            <a:extLst>
              <a:ext uri="{FF2B5EF4-FFF2-40B4-BE49-F238E27FC236}">
                <a16:creationId xmlns:a16="http://schemas.microsoft.com/office/drawing/2014/main" id="{364F26EF-3B60-EBB9-D4CC-E416D4E0BCCE}"/>
              </a:ext>
            </a:extLst>
          </p:cNvPr>
          <p:cNvCxnSpPr>
            <a:cxnSpLocks/>
          </p:cNvCxnSpPr>
          <p:nvPr userDrawn="1"/>
        </p:nvCxnSpPr>
        <p:spPr>
          <a:xfrm>
            <a:off x="0"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10">
            <a:extLst>
              <a:ext uri="{FF2B5EF4-FFF2-40B4-BE49-F238E27FC236}">
                <a16:creationId xmlns:a16="http://schemas.microsoft.com/office/drawing/2014/main" id="{7F8EA658-2652-6F81-1B04-D50C60A3F171}"/>
              </a:ext>
            </a:extLst>
          </p:cNvPr>
          <p:cNvSpPr>
            <a:spLocks noGrp="1"/>
          </p:cNvSpPr>
          <p:nvPr>
            <p:ph type="pic" sz="quarter" idx="13"/>
          </p:nvPr>
        </p:nvSpPr>
        <p:spPr>
          <a:xfrm>
            <a:off x="5745480" y="0"/>
            <a:ext cx="6446520" cy="6858000"/>
          </a:xfrm>
          <a:blipFill>
            <a:blip r:embed="rId2">
              <a:alphaModFix amt="80000"/>
            </a:blip>
            <a:stretch>
              <a:fillRect l="-194"/>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747AED59-1A26-9C13-8482-7857E7DEFE52}"/>
              </a:ext>
            </a:extLst>
          </p:cNvPr>
          <p:cNvSpPr>
            <a:spLocks noGrp="1"/>
          </p:cNvSpPr>
          <p:nvPr>
            <p:ph sz="quarter" idx="14"/>
          </p:nvPr>
        </p:nvSpPr>
        <p:spPr>
          <a:xfrm>
            <a:off x="1088136" y="2212975"/>
            <a:ext cx="4360863" cy="4095750"/>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088136" y="548640"/>
            <a:ext cx="4361688" cy="1527048"/>
          </a:xfrm>
        </p:spPr>
        <p:txBody>
          <a:bodyPr rtlCol="0" anchor="t" anchorCtr="0">
            <a:normAutofit/>
          </a:bodyPr>
          <a:lstStyle>
            <a:lvl1pPr>
              <a:defRPr sz="4000"/>
            </a:lvl1pPr>
          </a:lstStyle>
          <a:p>
            <a:pPr rtl="0"/>
            <a:r>
              <a:rPr lang="nl"/>
              <a:t>Klik om de titelstijl van het model te bewerken</a:t>
            </a:r>
            <a:endParaRPr lang="en-US"/>
          </a:p>
        </p:txBody>
      </p:sp>
    </p:spTree>
    <p:extLst>
      <p:ext uri="{BB962C8B-B14F-4D97-AF65-F5344CB8AC3E}">
        <p14:creationId xmlns:p14="http://schemas.microsoft.com/office/powerpoint/2010/main" val="28363397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Inhoud foto 7">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453002"/>
            <a:ext cx="1772029" cy="365125"/>
          </a:xfrm>
        </p:spPr>
        <p:txBody>
          <a:bodyPr rtlCol="0"/>
          <a:lstStyle>
            <a:lvl1pPr>
              <a:defRPr>
                <a:solidFill>
                  <a:schemeClr val="tx1"/>
                </a:solidFill>
                <a:effectLst/>
              </a:defRPr>
            </a:lvl1pPr>
          </a:lstStyle>
          <a:p>
            <a:pPr rtl="0"/>
            <a:r>
              <a:rPr lang="en-US"/>
              <a:t>24-2-2025</a:t>
            </a:r>
          </a:p>
        </p:txBody>
      </p:sp>
      <p:sp>
        <p:nvSpPr>
          <p:cNvPr id="6" name="Tijdelijke aanduiding voor voetteks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nl"/>
              <a:t>Voorbeeld van voettekst</a:t>
            </a:r>
          </a:p>
        </p:txBody>
      </p:sp>
      <p:sp>
        <p:nvSpPr>
          <p:cNvPr id="7" name="Tijdelijke aanduiding voor dia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cxnSp>
        <p:nvCxnSpPr>
          <p:cNvPr id="3" name="Rechte verbindingslijn 2">
            <a:extLst>
              <a:ext uri="{FF2B5EF4-FFF2-40B4-BE49-F238E27FC236}">
                <a16:creationId xmlns:a16="http://schemas.microsoft.com/office/drawing/2014/main" id="{63FFF24A-6C99-5C52-1A9E-398DAAC8D627}"/>
              </a:ext>
            </a:extLst>
          </p:cNvPr>
          <p:cNvCxnSpPr>
            <a:cxnSpLocks/>
          </p:cNvCxnSpPr>
          <p:nvPr/>
        </p:nvCxnSpPr>
        <p:spPr>
          <a:xfrm>
            <a:off x="11387805" y="457200"/>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492240" cy="6858000"/>
          </a:xfrm>
          <a:blipFill>
            <a:blip r:embed="rId2">
              <a:alphaModFix amt="80000"/>
            </a:blip>
            <a:stretch>
              <a:fillRect r="-428"/>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7FF0220E-48F8-B4D9-19DE-7B457C3C221C}"/>
              </a:ext>
            </a:extLst>
          </p:cNvPr>
          <p:cNvSpPr>
            <a:spLocks noGrp="1"/>
          </p:cNvSpPr>
          <p:nvPr>
            <p:ph sz="quarter" idx="14"/>
          </p:nvPr>
        </p:nvSpPr>
        <p:spPr>
          <a:xfrm>
            <a:off x="7104888" y="1380744"/>
            <a:ext cx="4512601" cy="4983480"/>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7094553" y="320040"/>
            <a:ext cx="4522936" cy="932688"/>
          </a:xfrm>
        </p:spPr>
        <p:txBody>
          <a:bodyPr rtlCol="0" anchor="b">
            <a:noAutofit/>
          </a:bodyPr>
          <a:lstStyle>
            <a:lvl1pPr>
              <a:defRPr sz="3200"/>
            </a:lvl1pPr>
          </a:lstStyle>
          <a:p>
            <a:pPr rtl="0"/>
            <a:r>
              <a:rPr lang="nl"/>
              <a:t>Klik om de titelstijl van het model te bewerken</a:t>
            </a:r>
            <a:endParaRPr lang="en-US"/>
          </a:p>
        </p:txBody>
      </p:sp>
    </p:spTree>
    <p:extLst>
      <p:ext uri="{BB962C8B-B14F-4D97-AF65-F5344CB8AC3E}">
        <p14:creationId xmlns:p14="http://schemas.microsoft.com/office/powerpoint/2010/main" val="29498149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Inhoud foto 8">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897D0B7E-1A60-DA52-6965-92412B1C2F9F}"/>
              </a:ext>
            </a:extLst>
          </p:cNvPr>
          <p:cNvSpPr>
            <a:spLocks noGrp="1"/>
          </p:cNvSpPr>
          <p:nvPr>
            <p:ph type="dt" sz="half" idx="10"/>
          </p:nvPr>
        </p:nvSpPr>
        <p:spPr>
          <a:xfrm>
            <a:off x="1088136" y="6453002"/>
            <a:ext cx="1005840" cy="365125"/>
          </a:xfrm>
        </p:spPr>
        <p:txBody>
          <a:bodyPr rtlCol="0"/>
          <a:lstStyle/>
          <a:p>
            <a:pPr rtl="0"/>
            <a:r>
              <a:rPr lang="en-US"/>
              <a:t>24-2-2025</a:t>
            </a:r>
          </a:p>
        </p:txBody>
      </p:sp>
      <p:sp>
        <p:nvSpPr>
          <p:cNvPr id="6" name="Tijdelijke aanduiding voor voettekst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rtlCol="0"/>
          <a:lstStyle>
            <a:lvl1pPr>
              <a:defRPr>
                <a:solidFill>
                  <a:schemeClr val="tx1"/>
                </a:solidFill>
                <a:effectLst/>
              </a:defRPr>
            </a:lvl1pPr>
          </a:lstStyle>
          <a:p>
            <a:pPr rtl="0"/>
            <a:r>
              <a:rPr lang="nl"/>
              <a:t>Voorbeeld van voettekst</a:t>
            </a:r>
          </a:p>
        </p:txBody>
      </p:sp>
      <p:sp>
        <p:nvSpPr>
          <p:cNvPr id="7" name="Tijdelijke aanduiding voor dianumm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rtlCol="0"/>
          <a:lstStyle>
            <a:lvl1pPr>
              <a:defRPr>
                <a:solidFill>
                  <a:schemeClr val="tx1"/>
                </a:solidFill>
                <a:effectLst/>
              </a:defRPr>
            </a:lvl1pPr>
          </a:lstStyle>
          <a:p>
            <a:pPr rtl="0"/>
            <a:fld id="{CC057153-B650-4DEB-B370-79DDCFDCE934}" type="slidenum">
              <a:rPr lang="en-US" smtClean="0"/>
              <a:pPr rtl="0"/>
              <a:t>‹nr.›</a:t>
            </a:fld>
            <a:endParaRPr lang="en-US"/>
          </a:p>
        </p:txBody>
      </p:sp>
      <p:cxnSp>
        <p:nvCxnSpPr>
          <p:cNvPr id="3" name="Rechte verbindingslijn 2">
            <a:extLst>
              <a:ext uri="{FF2B5EF4-FFF2-40B4-BE49-F238E27FC236}">
                <a16:creationId xmlns:a16="http://schemas.microsoft.com/office/drawing/2014/main" id="{E9BE6C7B-B23D-94FE-E3F3-A80680127208}"/>
              </a:ext>
            </a:extLst>
          </p:cNvPr>
          <p:cNvCxnSpPr>
            <a:cxnSpLocks/>
          </p:cNvCxnSpPr>
          <p:nvPr/>
        </p:nvCxnSpPr>
        <p:spPr>
          <a:xfrm>
            <a:off x="0" y="457200"/>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0" y="0"/>
            <a:ext cx="6274279" cy="6858000"/>
          </a:xfrm>
          <a:blipFill>
            <a:blip r:embed="rId2">
              <a:alphaModFix amt="80000"/>
            </a:blip>
            <a:stretch>
              <a:fillRect l="-20038" r="-15212"/>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747AED59-1A26-9C13-8482-7857E7DEFE52}"/>
              </a:ext>
            </a:extLst>
          </p:cNvPr>
          <p:cNvSpPr>
            <a:spLocks noGrp="1"/>
          </p:cNvSpPr>
          <p:nvPr>
            <p:ph sz="quarter" idx="14"/>
          </p:nvPr>
        </p:nvSpPr>
        <p:spPr>
          <a:xfrm>
            <a:off x="1088136" y="1380744"/>
            <a:ext cx="4572000" cy="4983480"/>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088136" y="320040"/>
            <a:ext cx="4572000" cy="932688"/>
          </a:xfrm>
        </p:spPr>
        <p:txBody>
          <a:bodyPr rtlCol="0" anchor="b"/>
          <a:lstStyle>
            <a:lvl1pPr>
              <a:defRPr sz="3200"/>
            </a:lvl1pPr>
          </a:lstStyle>
          <a:p>
            <a:pPr rtl="0"/>
            <a:r>
              <a:rPr lang="nl"/>
              <a:t>Klik om de titelstijl van het model te bewerken</a:t>
            </a:r>
            <a:endParaRPr lang="en-US"/>
          </a:p>
        </p:txBody>
      </p:sp>
    </p:spTree>
    <p:extLst>
      <p:ext uri="{BB962C8B-B14F-4D97-AF65-F5344CB8AC3E}">
        <p14:creationId xmlns:p14="http://schemas.microsoft.com/office/powerpoint/2010/main" val="37072439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Inhoudsfoto 9">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15305F20-8340-4F06-2EA5-4D05FFED4587}"/>
              </a:ext>
            </a:extLst>
          </p:cNvPr>
          <p:cNvSpPr>
            <a:spLocks noGrp="1"/>
          </p:cNvSpPr>
          <p:nvPr>
            <p:ph type="dt" sz="half" idx="15"/>
          </p:nvPr>
        </p:nvSpPr>
        <p:spPr>
          <a:xfrm>
            <a:off x="8212663" y="6453002"/>
            <a:ext cx="922372" cy="365125"/>
          </a:xfrm>
        </p:spPr>
        <p:txBody>
          <a:bodyPr rtlCol="0"/>
          <a:lstStyle/>
          <a:p>
            <a:pPr rtl="0"/>
            <a:r>
              <a:rPr lang="en-US"/>
              <a:t>24-2-2025</a:t>
            </a:r>
          </a:p>
        </p:txBody>
      </p:sp>
      <p:sp>
        <p:nvSpPr>
          <p:cNvPr id="9" name="Tijdelijke aanduiding voor voettekst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453002"/>
            <a:ext cx="2546891" cy="365125"/>
          </a:xfrm>
        </p:spPr>
        <p:txBody>
          <a:bodyPr rtlCol="0"/>
          <a:lstStyle/>
          <a:p>
            <a:pPr rtl="0"/>
            <a:r>
              <a:rPr lang="nl"/>
              <a:t>Voorbeeld van voettekst</a:t>
            </a:r>
          </a:p>
        </p:txBody>
      </p:sp>
      <p:sp>
        <p:nvSpPr>
          <p:cNvPr id="10" name="Tijdelijke aanduiding voor dianummer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rtlCol="0"/>
          <a:lstStyle/>
          <a:p>
            <a:pPr rtl="0"/>
            <a:fld id="{CC057153-B650-4DEB-B370-79DDCFDCE934}" type="slidenum">
              <a:rPr lang="en-US" smtClean="0"/>
              <a:t>‹nr.›</a:t>
            </a:fld>
            <a:endParaRPr lang="en-US"/>
          </a:p>
        </p:txBody>
      </p:sp>
      <p:cxnSp>
        <p:nvCxnSpPr>
          <p:cNvPr id="5" name="Rechte verbindingslijn 4">
            <a:extLst>
              <a:ext uri="{FF2B5EF4-FFF2-40B4-BE49-F238E27FC236}">
                <a16:creationId xmlns:a16="http://schemas.microsoft.com/office/drawing/2014/main" id="{891524CB-0A95-ECE6-FDBD-92F5801F67AF}"/>
              </a:ext>
            </a:extLst>
          </p:cNvPr>
          <p:cNvCxnSpPr>
            <a:cxnSpLocks/>
          </p:cNvCxnSpPr>
          <p:nvPr userDrawn="1"/>
        </p:nvCxnSpPr>
        <p:spPr>
          <a:xfrm>
            <a:off x="11387805" y="645776"/>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584144" cy="6858000"/>
          </a:xfrm>
          <a:blipFill>
            <a:blip r:embed="rId2">
              <a:alphaModFix amt="80000"/>
            </a:blip>
            <a:stretch>
              <a:fillRect l="2" r="-671"/>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rtlCol="0" anchor="t" anchorCtr="0">
            <a:normAutofit/>
          </a:bodyPr>
          <a:lstStyle>
            <a:lvl1pPr>
              <a:defRPr sz="3200"/>
            </a:lvl1pPr>
          </a:lstStyle>
          <a:p>
            <a:pPr rtl="0"/>
            <a:r>
              <a:rPr lang="nl"/>
              <a:t>Klik om de titelstijl van het model te bewerken</a:t>
            </a:r>
            <a:endParaRPr lang="en-US"/>
          </a:p>
        </p:txBody>
      </p:sp>
    </p:spTree>
    <p:extLst>
      <p:ext uri="{BB962C8B-B14F-4D97-AF65-F5344CB8AC3E}">
        <p14:creationId xmlns:p14="http://schemas.microsoft.com/office/powerpoint/2010/main" val="40224733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Inhoud foto 10">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897D0B7E-1A60-DA52-6965-92412B1C2F9F}"/>
              </a:ext>
            </a:extLst>
          </p:cNvPr>
          <p:cNvSpPr>
            <a:spLocks noGrp="1"/>
          </p:cNvSpPr>
          <p:nvPr>
            <p:ph type="dt" sz="half" idx="10"/>
          </p:nvPr>
        </p:nvSpPr>
        <p:spPr>
          <a:xfrm>
            <a:off x="1088136" y="6453002"/>
            <a:ext cx="731520" cy="365125"/>
          </a:xfrm>
        </p:spPr>
        <p:txBody>
          <a:bodyPr rtlCol="0"/>
          <a:lstStyle/>
          <a:p>
            <a:pPr rtl="0"/>
            <a:r>
              <a:rPr lang="en-US"/>
              <a:t>24-2-2025</a:t>
            </a:r>
          </a:p>
        </p:txBody>
      </p:sp>
      <p:sp>
        <p:nvSpPr>
          <p:cNvPr id="6" name="Tijdelijke aanduiding voor voettekst 5">
            <a:extLst>
              <a:ext uri="{FF2B5EF4-FFF2-40B4-BE49-F238E27FC236}">
                <a16:creationId xmlns:a16="http://schemas.microsoft.com/office/drawing/2014/main" id="{C2BDD5A2-CE3E-3215-6DAA-F75C0D1229DA}"/>
              </a:ext>
            </a:extLst>
          </p:cNvPr>
          <p:cNvSpPr>
            <a:spLocks noGrp="1"/>
          </p:cNvSpPr>
          <p:nvPr>
            <p:ph type="ftr" sz="quarter" idx="11"/>
          </p:nvPr>
        </p:nvSpPr>
        <p:spPr>
          <a:xfrm>
            <a:off x="1874520" y="6455664"/>
            <a:ext cx="1828800" cy="365125"/>
          </a:xfrm>
        </p:spPr>
        <p:txBody>
          <a:bodyPr rtlCol="0"/>
          <a:lstStyle>
            <a:lvl1pPr>
              <a:defRPr>
                <a:solidFill>
                  <a:schemeClr val="tx1"/>
                </a:solidFill>
                <a:effectLst/>
              </a:defRPr>
            </a:lvl1pPr>
          </a:lstStyle>
          <a:p>
            <a:pPr rtl="0"/>
            <a:r>
              <a:rPr lang="nl"/>
              <a:t>Voorbeeld van voettekst</a:t>
            </a:r>
          </a:p>
        </p:txBody>
      </p:sp>
      <p:sp>
        <p:nvSpPr>
          <p:cNvPr id="7" name="Tijdelijke aanduiding voor dianumm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453002"/>
            <a:ext cx="429207" cy="365125"/>
          </a:xfrm>
        </p:spPr>
        <p:txBody>
          <a:bodyPr rtlCol="0"/>
          <a:lstStyle>
            <a:lvl1pPr>
              <a:defRPr>
                <a:solidFill>
                  <a:schemeClr val="tx1"/>
                </a:solidFill>
                <a:effectLst/>
              </a:defRPr>
            </a:lvl1pPr>
          </a:lstStyle>
          <a:p>
            <a:pPr rtl="0"/>
            <a:fld id="{CC057153-B650-4DEB-B370-79DDCFDCE934}" type="slidenum">
              <a:rPr lang="en-US" smtClean="0"/>
              <a:pPr rtl="0"/>
              <a:t>‹nr.›</a:t>
            </a:fld>
            <a:endParaRPr lang="en-US"/>
          </a:p>
        </p:txBody>
      </p:sp>
      <p:cxnSp>
        <p:nvCxnSpPr>
          <p:cNvPr id="3" name="Rechte verbindingslijn 2">
            <a:extLst>
              <a:ext uri="{FF2B5EF4-FFF2-40B4-BE49-F238E27FC236}">
                <a16:creationId xmlns:a16="http://schemas.microsoft.com/office/drawing/2014/main" id="{38034AC6-D67E-1CDF-7062-5AA25E8DE089}"/>
              </a:ext>
            </a:extLst>
          </p:cNvPr>
          <p:cNvCxnSpPr>
            <a:cxnSpLocks/>
          </p:cNvCxnSpPr>
          <p:nvPr/>
        </p:nvCxnSpPr>
        <p:spPr>
          <a:xfrm>
            <a:off x="0" y="649224"/>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0" y="0"/>
            <a:ext cx="7430219" cy="6858000"/>
          </a:xfrm>
          <a:blipFill>
            <a:blip r:embed="rId2">
              <a:alphaModFix amt="80000"/>
            </a:blip>
            <a:stretch>
              <a:fillRect l="-202"/>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747AED59-1A26-9C13-8482-7857E7DEFE52}"/>
              </a:ext>
            </a:extLst>
          </p:cNvPr>
          <p:cNvSpPr>
            <a:spLocks noGrp="1"/>
          </p:cNvSpPr>
          <p:nvPr>
            <p:ph sz="quarter" idx="14"/>
          </p:nvPr>
        </p:nvSpPr>
        <p:spPr>
          <a:xfrm>
            <a:off x="1088136" y="2212975"/>
            <a:ext cx="3401568" cy="4095750"/>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088136" y="583413"/>
            <a:ext cx="3401568" cy="1527048"/>
          </a:xfrm>
        </p:spPr>
        <p:txBody>
          <a:bodyPr rtlCol="0" anchor="t" anchorCtr="0">
            <a:normAutofit/>
          </a:bodyPr>
          <a:lstStyle>
            <a:lvl1pPr>
              <a:defRPr sz="3200"/>
            </a:lvl1pPr>
          </a:lstStyle>
          <a:p>
            <a:pPr rtl="0"/>
            <a:r>
              <a:rPr lang="nl"/>
              <a:t>Klik om de titelstijl van het model te bewerken</a:t>
            </a:r>
            <a:endParaRPr lang="en-US"/>
          </a:p>
        </p:txBody>
      </p:sp>
    </p:spTree>
    <p:extLst>
      <p:ext uri="{BB962C8B-B14F-4D97-AF65-F5344CB8AC3E}">
        <p14:creationId xmlns:p14="http://schemas.microsoft.com/office/powerpoint/2010/main" val="410663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Inhoudsfoto 11">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453002"/>
            <a:ext cx="1003659" cy="365125"/>
          </a:xfrm>
        </p:spPr>
        <p:txBody>
          <a:bodyPr rtlCol="0"/>
          <a:lstStyle>
            <a:lvl1pPr>
              <a:defRPr>
                <a:solidFill>
                  <a:schemeClr val="tx1"/>
                </a:solidFill>
                <a:effectLst/>
              </a:defRPr>
            </a:lvl1pPr>
          </a:lstStyle>
          <a:p>
            <a:pPr rtl="0"/>
            <a:r>
              <a:rPr lang="en-US"/>
              <a:t>24-2-2025</a:t>
            </a:r>
          </a:p>
        </p:txBody>
      </p:sp>
      <p:sp>
        <p:nvSpPr>
          <p:cNvPr id="6" name="Tijdelijke aanduiding voor voettekst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453002"/>
            <a:ext cx="2335165" cy="365125"/>
          </a:xfrm>
        </p:spPr>
        <p:txBody>
          <a:bodyPr rtlCol="0"/>
          <a:lstStyle/>
          <a:p>
            <a:pPr rtl="0"/>
            <a:r>
              <a:rPr lang="nl"/>
              <a:t>Voorbeeld van voettekst</a:t>
            </a:r>
          </a:p>
        </p:txBody>
      </p:sp>
      <p:sp>
        <p:nvSpPr>
          <p:cNvPr id="7" name="Tijdelijke aanduiding voor dia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cxnSp>
        <p:nvCxnSpPr>
          <p:cNvPr id="3" name="Rechte verbindingslijn 2">
            <a:extLst>
              <a:ext uri="{FF2B5EF4-FFF2-40B4-BE49-F238E27FC236}">
                <a16:creationId xmlns:a16="http://schemas.microsoft.com/office/drawing/2014/main" id="{570668EC-7C4A-E2C9-9B4E-461B96635B0F}"/>
              </a:ext>
            </a:extLst>
          </p:cNvPr>
          <p:cNvCxnSpPr>
            <a:cxnSpLocks/>
          </p:cNvCxnSpPr>
          <p:nvPr/>
        </p:nvCxnSpPr>
        <p:spPr>
          <a:xfrm>
            <a:off x="11387805" y="1195868"/>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781365" cy="6858000"/>
          </a:xfrm>
          <a:blipFill>
            <a:blip r:embed="rId2">
              <a:alphaModFix amt="80000"/>
            </a:blip>
            <a:stretch>
              <a:fillRect l="2" r="-671"/>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6E0D00CE-C191-6DE5-9D82-7EFB59BC3739}"/>
              </a:ext>
            </a:extLst>
          </p:cNvPr>
          <p:cNvSpPr>
            <a:spLocks noGrp="1"/>
          </p:cNvSpPr>
          <p:nvPr>
            <p:ph sz="quarter" idx="14"/>
          </p:nvPr>
        </p:nvSpPr>
        <p:spPr>
          <a:xfrm>
            <a:off x="8138160" y="3099816"/>
            <a:ext cx="3200400" cy="2953512"/>
          </a:xfrm>
        </p:spPr>
        <p:txBody>
          <a:bodyPr rtlCol="0">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8138160" y="1078992"/>
            <a:ext cx="3200400" cy="1942773"/>
          </a:xfrm>
        </p:spPr>
        <p:txBody>
          <a:bodyPr rtlCol="0" anchor="t" anchorCtr="0">
            <a:normAutofit/>
          </a:bodyPr>
          <a:lstStyle>
            <a:lvl1pPr>
              <a:defRPr sz="4000"/>
            </a:lvl1pPr>
          </a:lstStyle>
          <a:p>
            <a:pPr rtl="0"/>
            <a:r>
              <a:rPr lang="nl"/>
              <a:t>Klik om de titelstijl van het model te bewerken</a:t>
            </a:r>
            <a:endParaRPr lang="en-US"/>
          </a:p>
        </p:txBody>
      </p:sp>
    </p:spTree>
    <p:extLst>
      <p:ext uri="{BB962C8B-B14F-4D97-AF65-F5344CB8AC3E}">
        <p14:creationId xmlns:p14="http://schemas.microsoft.com/office/powerpoint/2010/main" val="2359660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23.06.2026</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Inhoudsfoto 12">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24-2-2025</a:t>
            </a:r>
          </a:p>
        </p:txBody>
      </p:sp>
      <p:sp>
        <p:nvSpPr>
          <p:cNvPr id="6" name="Tijdelijke aanduiding voor voetteks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nl"/>
              <a:t>Voorbeeld van voettekst</a:t>
            </a:r>
          </a:p>
        </p:txBody>
      </p:sp>
      <p:sp>
        <p:nvSpPr>
          <p:cNvPr id="7" name="Tijdelijke aanduiding voor dia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cxnSp>
        <p:nvCxnSpPr>
          <p:cNvPr id="3" name="Rechte verbindingslijn 2">
            <a:extLst>
              <a:ext uri="{FF2B5EF4-FFF2-40B4-BE49-F238E27FC236}">
                <a16:creationId xmlns:a16="http://schemas.microsoft.com/office/drawing/2014/main" id="{66308D8B-26D8-742E-6485-0E6D1184D47F}"/>
              </a:ext>
              <a:ext uri="{C183D7F6-B498-43B3-948B-1728B52AA6E4}">
                <adec:decorative xmlns:adec="http://schemas.microsoft.com/office/drawing/2017/decorative" val="1"/>
              </a:ext>
            </a:extLst>
          </p:cNvPr>
          <p:cNvCxnSpPr>
            <a:cxnSpLocks/>
          </p:cNvCxnSpPr>
          <p:nvPr/>
        </p:nvCxnSpPr>
        <p:spPr>
          <a:xfrm>
            <a:off x="0" y="5107705"/>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a:blip r:embed="rId2">
              <a:alphaModFix amt="80000"/>
            </a:blip>
            <a:stretch>
              <a:fillRect l="2" r="-671"/>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rtlCol="0">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088136" y="5012268"/>
            <a:ext cx="3739896" cy="1390330"/>
          </a:xfrm>
        </p:spPr>
        <p:txBody>
          <a:bodyPr rtlCol="0" anchor="t">
            <a:normAutofit/>
          </a:bodyPr>
          <a:lstStyle>
            <a:lvl1pPr>
              <a:defRPr sz="3200"/>
            </a:lvl1pPr>
          </a:lstStyle>
          <a:p>
            <a:pPr rtl="0"/>
            <a:r>
              <a:rPr lang="nl"/>
              <a:t>Klik om de titelstijl van het model te bewerken</a:t>
            </a:r>
            <a:endParaRPr lang="en-US"/>
          </a:p>
        </p:txBody>
      </p:sp>
    </p:spTree>
    <p:extLst>
      <p:ext uri="{BB962C8B-B14F-4D97-AF65-F5344CB8AC3E}">
        <p14:creationId xmlns:p14="http://schemas.microsoft.com/office/powerpoint/2010/main" val="5159556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Inhoudsfoto 13">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24-2-2025</a:t>
            </a:r>
          </a:p>
        </p:txBody>
      </p:sp>
      <p:sp>
        <p:nvSpPr>
          <p:cNvPr id="6" name="Tijdelijke aanduiding voor voetteks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nl"/>
              <a:t>Voorbeeld van voettekst</a:t>
            </a:r>
          </a:p>
        </p:txBody>
      </p:sp>
      <p:sp>
        <p:nvSpPr>
          <p:cNvPr id="7" name="Tijdelijke aanduiding voor dia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cxnSp>
        <p:nvCxnSpPr>
          <p:cNvPr id="3" name="Rechte verbindingslijn 2">
            <a:extLst>
              <a:ext uri="{FF2B5EF4-FFF2-40B4-BE49-F238E27FC236}">
                <a16:creationId xmlns:a16="http://schemas.microsoft.com/office/drawing/2014/main" id="{69AA66C5-FE79-8172-5991-B9E2580EA4DC}"/>
              </a:ext>
              <a:ext uri="{C183D7F6-B498-43B3-948B-1728B52AA6E4}">
                <adec:decorative xmlns:adec="http://schemas.microsoft.com/office/drawing/2017/decorative" val="1"/>
              </a:ext>
            </a:extLst>
          </p:cNvPr>
          <p:cNvCxnSpPr>
            <a:cxnSpLocks/>
          </p:cNvCxnSpPr>
          <p:nvPr userDrawn="1"/>
        </p:nvCxnSpPr>
        <p:spPr>
          <a:xfrm>
            <a:off x="0" y="4254781"/>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a:blip r:embed="rId2">
              <a:alphaModFix amt="8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C3D15418-1E32-0501-0E66-54FC2DD08E39}"/>
              </a:ext>
            </a:extLst>
          </p:cNvPr>
          <p:cNvSpPr>
            <a:spLocks noGrp="1"/>
          </p:cNvSpPr>
          <p:nvPr>
            <p:ph sz="quarter" idx="14"/>
          </p:nvPr>
        </p:nvSpPr>
        <p:spPr>
          <a:xfrm>
            <a:off x="4114800" y="4162318"/>
            <a:ext cx="7772400" cy="2240280"/>
          </a:xfrm>
        </p:spPr>
        <p:txBody>
          <a:bodyPr rtlCol="0">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088136" y="4162318"/>
            <a:ext cx="2953618" cy="1892808"/>
          </a:xfrm>
        </p:spPr>
        <p:txBody>
          <a:bodyPr rtlCol="0" anchor="t">
            <a:normAutofit/>
          </a:bodyPr>
          <a:lstStyle>
            <a:lvl1pPr>
              <a:defRPr sz="3200"/>
            </a:lvl1pPr>
          </a:lstStyle>
          <a:p>
            <a:pPr rtl="0"/>
            <a:r>
              <a:rPr lang="nl"/>
              <a:t>Klik om de titelstijl van het model te bewerken</a:t>
            </a:r>
            <a:endParaRPr lang="en-US"/>
          </a:p>
        </p:txBody>
      </p:sp>
    </p:spTree>
    <p:extLst>
      <p:ext uri="{BB962C8B-B14F-4D97-AF65-F5344CB8AC3E}">
        <p14:creationId xmlns:p14="http://schemas.microsoft.com/office/powerpoint/2010/main" val="21687906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Inhoudsfoto 14">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p:spPr>
        <p:txBody>
          <a:bodyPr rtlCol="0"/>
          <a:lstStyle/>
          <a:p>
            <a:pPr rtl="0"/>
            <a:r>
              <a:rPr lang="en-US"/>
              <a:t>24-2-2025</a:t>
            </a:r>
          </a:p>
        </p:txBody>
      </p:sp>
      <p:sp>
        <p:nvSpPr>
          <p:cNvPr id="6" name="Tijdelijke aanduiding voor voettekst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p:spPr>
        <p:txBody>
          <a:bodyPr rtlCol="0"/>
          <a:lstStyle/>
          <a:p>
            <a:pPr rtl="0"/>
            <a:r>
              <a:rPr lang="nl"/>
              <a:t>Voorbeeld van voettekst</a:t>
            </a:r>
          </a:p>
        </p:txBody>
      </p:sp>
      <p:sp>
        <p:nvSpPr>
          <p:cNvPr id="7" name="Tijdelijke aanduiding voor dianumm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p:spPr>
        <p:txBody>
          <a:bodyPr rtlCol="0"/>
          <a:lstStyle/>
          <a:p>
            <a:pPr rtl="0"/>
            <a:fld id="{CC057153-B650-4DEB-B370-79DDCFDCE934}" type="slidenum">
              <a:rPr lang="en-US" smtClean="0"/>
              <a:t>‹nr.›</a:t>
            </a:fld>
            <a:endParaRPr lang="en-US"/>
          </a:p>
        </p:txBody>
      </p:sp>
      <p:sp>
        <p:nvSpPr>
          <p:cNvPr id="11" name="Tijdelijke aanduiding voor afbeelding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a:blip r:embed="rId2">
              <a:alphaModFix amt="8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C3D15418-1E32-0501-0E66-54FC2DD08E39}"/>
              </a:ext>
            </a:extLst>
          </p:cNvPr>
          <p:cNvSpPr>
            <a:spLocks noGrp="1"/>
          </p:cNvSpPr>
          <p:nvPr>
            <p:ph sz="quarter" idx="14"/>
          </p:nvPr>
        </p:nvSpPr>
        <p:spPr>
          <a:xfrm>
            <a:off x="3977640" y="1088136"/>
            <a:ext cx="7772400" cy="1892808"/>
          </a:xfrm>
        </p:spPr>
        <p:txBody>
          <a:bodyPr rtlCol="0">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088136" y="1088136"/>
            <a:ext cx="2953618" cy="1892808"/>
          </a:xfrm>
        </p:spPr>
        <p:txBody>
          <a:bodyPr rtlCol="0" anchor="t">
            <a:normAutofit/>
          </a:bodyPr>
          <a:lstStyle>
            <a:lvl1pPr>
              <a:defRPr sz="3200"/>
            </a:lvl1pPr>
          </a:lstStyle>
          <a:p>
            <a:pPr rtl="0"/>
            <a:r>
              <a:rPr lang="nl"/>
              <a:t>Klik om de titelstijl van het model te bewerken</a:t>
            </a:r>
            <a:endParaRPr lang="en-US"/>
          </a:p>
        </p:txBody>
      </p:sp>
    </p:spTree>
    <p:extLst>
      <p:ext uri="{BB962C8B-B14F-4D97-AF65-F5344CB8AC3E}">
        <p14:creationId xmlns:p14="http://schemas.microsoft.com/office/powerpoint/2010/main" val="24023018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Inhoudsfoto 15">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24-2-2025</a:t>
            </a:r>
          </a:p>
        </p:txBody>
      </p:sp>
      <p:sp>
        <p:nvSpPr>
          <p:cNvPr id="6" name="Tijdelijke aanduiding voor voetteks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nl"/>
              <a:t>Voorbeeld van voettekst</a:t>
            </a:r>
          </a:p>
        </p:txBody>
      </p:sp>
      <p:sp>
        <p:nvSpPr>
          <p:cNvPr id="7" name="Tijdelijke aanduiding voor dia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
        <p:nvSpPr>
          <p:cNvPr id="11" name="Tijdelijke aanduiding voor afbeelding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5" y="1828800"/>
            <a:ext cx="6446520" cy="4425696"/>
          </a:xfrm>
          <a:blipFill>
            <a:blip r:embed="rId2">
              <a:alphaModFix amt="8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C1897688-419F-6EB2-5CC1-DC14924E5FC3}"/>
              </a:ext>
            </a:extLst>
          </p:cNvPr>
          <p:cNvSpPr>
            <a:spLocks noGrp="1"/>
          </p:cNvSpPr>
          <p:nvPr>
            <p:ph sz="quarter" idx="14"/>
          </p:nvPr>
        </p:nvSpPr>
        <p:spPr>
          <a:xfrm>
            <a:off x="7562088" y="1828800"/>
            <a:ext cx="4023360" cy="4428871"/>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rtlCol="0" anchor="ctr">
            <a:normAutofit/>
          </a:bodyPr>
          <a:lstStyle>
            <a:lvl1pPr>
              <a:defRPr sz="4000"/>
            </a:lvl1pPr>
          </a:lstStyle>
          <a:p>
            <a:pPr rtl="0"/>
            <a:r>
              <a:rPr lang="nl"/>
              <a:t>Klik om de titelstijl van het model te bewerken</a:t>
            </a:r>
            <a:endParaRPr lang="en-US"/>
          </a:p>
        </p:txBody>
      </p:sp>
    </p:spTree>
    <p:extLst>
      <p:ext uri="{BB962C8B-B14F-4D97-AF65-F5344CB8AC3E}">
        <p14:creationId xmlns:p14="http://schemas.microsoft.com/office/powerpoint/2010/main" val="1190098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Inhoudsfoto 16">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24-2-2025</a:t>
            </a:r>
          </a:p>
        </p:txBody>
      </p:sp>
      <p:sp>
        <p:nvSpPr>
          <p:cNvPr id="6" name="Tijdelijke aanduiding voor voetteks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nl"/>
              <a:t>Voorbeeld van voettekst</a:t>
            </a:r>
          </a:p>
        </p:txBody>
      </p:sp>
      <p:sp>
        <p:nvSpPr>
          <p:cNvPr id="7" name="Tijdelijke aanduiding voor dia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cxnSp>
        <p:nvCxnSpPr>
          <p:cNvPr id="3" name="Rechte verbindingslijn 2">
            <a:extLst>
              <a:ext uri="{FF2B5EF4-FFF2-40B4-BE49-F238E27FC236}">
                <a16:creationId xmlns:a16="http://schemas.microsoft.com/office/drawing/2014/main" id="{9489BE89-EA6C-3872-3192-502F1D8DD38A}"/>
              </a:ext>
              <a:ext uri="{C183D7F6-B498-43B3-948B-1728B52AA6E4}">
                <adec:decorative xmlns:adec="http://schemas.microsoft.com/office/drawing/2017/decorative" val="1"/>
              </a:ext>
            </a:extLst>
          </p:cNvPr>
          <p:cNvCxnSpPr>
            <a:cxnSpLocks/>
          </p:cNvCxnSpPr>
          <p:nvPr userDrawn="1"/>
        </p:nvCxnSpPr>
        <p:spPr>
          <a:xfrm>
            <a:off x="0" y="649224"/>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10">
            <a:extLst>
              <a:ext uri="{FF2B5EF4-FFF2-40B4-BE49-F238E27FC236}">
                <a16:creationId xmlns:a16="http://schemas.microsoft.com/office/drawing/2014/main" id="{7F8EA658-2652-6F81-1B04-D50C60A3F171}"/>
              </a:ext>
            </a:extLst>
          </p:cNvPr>
          <p:cNvSpPr>
            <a:spLocks noGrp="1"/>
          </p:cNvSpPr>
          <p:nvPr>
            <p:ph type="pic" sz="quarter" idx="13"/>
          </p:nvPr>
        </p:nvSpPr>
        <p:spPr>
          <a:xfrm>
            <a:off x="1088136" y="2290890"/>
            <a:ext cx="4672584" cy="4041648"/>
          </a:xfrm>
          <a:blipFill>
            <a:blip r:embed="rId2">
              <a:alphaModFix amt="8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088136" y="548639"/>
            <a:ext cx="4672584" cy="1453896"/>
          </a:xfrm>
        </p:spPr>
        <p:txBody>
          <a:bodyPr rtlCol="0">
            <a:normAutofit/>
          </a:bodyPr>
          <a:lstStyle>
            <a:lvl1pPr>
              <a:defRPr sz="4000"/>
            </a:lvl1pPr>
          </a:lstStyle>
          <a:p>
            <a:pPr rtl="0"/>
            <a:r>
              <a:rPr lang="nl"/>
              <a:t>Klik om de titelstijl van het model te bewerken</a:t>
            </a:r>
            <a:endParaRPr lang="en-US"/>
          </a:p>
        </p:txBody>
      </p:sp>
    </p:spTree>
    <p:extLst>
      <p:ext uri="{BB962C8B-B14F-4D97-AF65-F5344CB8AC3E}">
        <p14:creationId xmlns:p14="http://schemas.microsoft.com/office/powerpoint/2010/main" val="25807908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Inhoudsfoto 17">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r>
              <a:rPr lang="en-US"/>
              <a:t>24-2-2025</a:t>
            </a:r>
          </a:p>
        </p:txBody>
      </p:sp>
      <p:sp>
        <p:nvSpPr>
          <p:cNvPr id="6" name="Tijdelijke aanduiding voor voetteks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nl"/>
              <a:t>Voorbeeld van voettekst</a:t>
            </a:r>
          </a:p>
        </p:txBody>
      </p:sp>
      <p:sp>
        <p:nvSpPr>
          <p:cNvPr id="7" name="Tijdelijke aanduiding voor dia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cxnSp>
        <p:nvCxnSpPr>
          <p:cNvPr id="3" name="Rechte verbindingslijn 2">
            <a:extLst>
              <a:ext uri="{FF2B5EF4-FFF2-40B4-BE49-F238E27FC236}">
                <a16:creationId xmlns:a16="http://schemas.microsoft.com/office/drawing/2014/main" id="{ACAAA201-D652-2C16-88AF-7DCC4657B3B7}"/>
              </a:ext>
              <a:ext uri="{C183D7F6-B498-43B3-948B-1728B52AA6E4}">
                <adec:decorative xmlns:adec="http://schemas.microsoft.com/office/drawing/2017/decorative" val="1"/>
              </a:ext>
            </a:extLst>
          </p:cNvPr>
          <p:cNvCxnSpPr>
            <a:cxnSpLocks/>
          </p:cNvCxnSpPr>
          <p:nvPr/>
        </p:nvCxnSpPr>
        <p:spPr>
          <a:xfrm>
            <a:off x="0" y="664990"/>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jdelijke aanduiding voor afbeelding 10">
            <a:extLst>
              <a:ext uri="{FF2B5EF4-FFF2-40B4-BE49-F238E27FC236}">
                <a16:creationId xmlns:a16="http://schemas.microsoft.com/office/drawing/2014/main" id="{7F8EA658-2652-6F81-1B04-D50C60A3F171}"/>
              </a:ext>
            </a:extLst>
          </p:cNvPr>
          <p:cNvSpPr>
            <a:spLocks noGrp="1"/>
          </p:cNvSpPr>
          <p:nvPr>
            <p:ph type="pic" sz="quarter" idx="13"/>
          </p:nvPr>
        </p:nvSpPr>
        <p:spPr>
          <a:xfrm>
            <a:off x="1088136" y="2295144"/>
            <a:ext cx="3490176" cy="4041648"/>
          </a:xfrm>
          <a:blipFill>
            <a:blip r:embed="rId2">
              <a:alphaModFix amt="8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1088136" y="550217"/>
            <a:ext cx="3657603" cy="1453896"/>
          </a:xfrm>
        </p:spPr>
        <p:txBody>
          <a:bodyPr rtlCol="0" anchor="t">
            <a:noAutofit/>
          </a:bodyPr>
          <a:lstStyle>
            <a:lvl1pPr>
              <a:defRPr sz="3600"/>
            </a:lvl1pPr>
          </a:lstStyle>
          <a:p>
            <a:pPr rtl="0"/>
            <a:r>
              <a:rPr lang="nl"/>
              <a:t>Klik om de titelstijl van het model te bewerken</a:t>
            </a:r>
            <a:endParaRPr lang="en-US"/>
          </a:p>
        </p:txBody>
      </p:sp>
    </p:spTree>
    <p:extLst>
      <p:ext uri="{BB962C8B-B14F-4D97-AF65-F5344CB8AC3E}">
        <p14:creationId xmlns:p14="http://schemas.microsoft.com/office/powerpoint/2010/main" val="42697145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Groot getal 1">
    <p:bg>
      <p:bgPr>
        <a:solidFill>
          <a:schemeClr val="tx1"/>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bg1"/>
                </a:solidFill>
              </a:defRPr>
            </a:lvl1pPr>
          </a:lstStyle>
          <a:p>
            <a:pPr rtl="0"/>
            <a:r>
              <a:rPr lang="en-US"/>
              <a:t>24-2-2025</a:t>
            </a:r>
          </a:p>
        </p:txBody>
      </p:sp>
      <p:sp>
        <p:nvSpPr>
          <p:cNvPr id="5" name="Tijdelijke aanduiding voor voet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bg1"/>
                </a:solidFill>
              </a:defRPr>
            </a:lvl1pPr>
          </a:lstStyle>
          <a:p>
            <a:pPr rtl="0"/>
            <a:r>
              <a:rPr lang="nl"/>
              <a:t>Voorbeeld van voettekst</a:t>
            </a:r>
          </a:p>
        </p:txBody>
      </p:sp>
      <p:sp>
        <p:nvSpPr>
          <p:cNvPr id="6" name="Tijdelijke aanduiding voor dia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bg1"/>
                </a:solidFill>
              </a:defRPr>
            </a:lvl1pPr>
          </a:lstStyle>
          <a:p>
            <a:pPr rtl="0"/>
            <a:fld id="{CC057153-B650-4DEB-B370-79DDCFDCE934}" type="slidenum">
              <a:rPr lang="en-US" smtClean="0"/>
              <a:pPr rtl="0"/>
              <a:t>‹nr.›</a:t>
            </a:fld>
            <a:endParaRPr lang="en-US"/>
          </a:p>
        </p:txBody>
      </p:sp>
      <p:cxnSp>
        <p:nvCxnSpPr>
          <p:cNvPr id="7" name="Rechte verbindingslijn 6">
            <a:extLst>
              <a:ext uri="{FF2B5EF4-FFF2-40B4-BE49-F238E27FC236}">
                <a16:creationId xmlns:a16="http://schemas.microsoft.com/office/drawing/2014/main" id="{EA84DB20-94E7-1E79-B65B-67C6158DB14C}"/>
              </a:ext>
              <a:ext uri="{C183D7F6-B498-43B3-948B-1728B52AA6E4}">
                <adec:decorative xmlns:adec="http://schemas.microsoft.com/office/drawing/2017/decorative" val="1"/>
              </a:ext>
            </a:extLst>
          </p:cNvPr>
          <p:cNvCxnSpPr>
            <a:cxnSpLocks/>
          </p:cNvCxnSpPr>
          <p:nvPr/>
        </p:nvCxnSpPr>
        <p:spPr>
          <a:xfrm>
            <a:off x="11387805" y="5715000"/>
            <a:ext cx="804195" cy="0"/>
          </a:xfrm>
          <a:prstGeom prst="line">
            <a:avLst/>
          </a:prstGeom>
          <a:ln w="1206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1160820" y="4572000"/>
            <a:ext cx="9930384" cy="1353312"/>
          </a:xfrm>
        </p:spPr>
        <p:txBody>
          <a:bodyPr rtlCol="0" anchor="b" anchorCtr="0">
            <a:normAutofit/>
          </a:bodyPr>
          <a:lstStyle>
            <a:lvl1pPr marL="0" indent="0" algn="r">
              <a:buNone/>
              <a:defRPr sz="28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2" name="Titel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088136" y="64008"/>
            <a:ext cx="10003068" cy="4334256"/>
          </a:xfrm>
        </p:spPr>
        <p:txBody>
          <a:bodyPr rtlCol="0" anchor="b" anchorCtr="0">
            <a:normAutofit/>
          </a:bodyPr>
          <a:lstStyle>
            <a:lvl1pPr algn="r">
              <a:defRPr sz="23200">
                <a:solidFill>
                  <a:schemeClr val="bg1"/>
                </a:solidFill>
              </a:defRPr>
            </a:lvl1pPr>
          </a:lstStyle>
          <a:p>
            <a:pPr rtl="0"/>
            <a:r>
              <a:rPr lang="nl"/>
              <a:t>##%</a:t>
            </a:r>
          </a:p>
        </p:txBody>
      </p:sp>
    </p:spTree>
    <p:extLst>
      <p:ext uri="{BB962C8B-B14F-4D97-AF65-F5344CB8AC3E}">
        <p14:creationId xmlns:p14="http://schemas.microsoft.com/office/powerpoint/2010/main" val="396231810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Groot getal 2">
    <p:bg>
      <p:bgRef idx="1001">
        <a:schemeClr val="bg1"/>
      </p:bgRef>
    </p:bg>
    <p:spTree>
      <p:nvGrpSpPr>
        <p:cNvPr id="1" name=""/>
        <p:cNvGrpSpPr/>
        <p:nvPr/>
      </p:nvGrpSpPr>
      <p:grpSpPr>
        <a:xfrm>
          <a:off x="0" y="0"/>
          <a:ext cx="0" cy="0"/>
          <a:chOff x="0" y="0"/>
          <a:chExt cx="0" cy="0"/>
        </a:xfrm>
      </p:grpSpPr>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2377440" y="4809744"/>
            <a:ext cx="7525512" cy="1545336"/>
          </a:xfrm>
        </p:spPr>
        <p:txBody>
          <a:bodyPr rtlCol="0" anchor="t">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4" name="Tijdelijke aanduiding voor datum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24-2-2025</a:t>
            </a:r>
          </a:p>
        </p:txBody>
      </p:sp>
      <p:sp>
        <p:nvSpPr>
          <p:cNvPr id="5" name="Tijdelijke aanduiding voor voet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nl"/>
              <a:t>Voorbeeld van voettekst</a:t>
            </a:r>
          </a:p>
        </p:txBody>
      </p:sp>
      <p:sp>
        <p:nvSpPr>
          <p:cNvPr id="6" name="Tijdelijke aanduiding voor dia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‹nr.›</a:t>
            </a:fld>
            <a:endParaRPr lang="en-US"/>
          </a:p>
        </p:txBody>
      </p:sp>
      <p:sp>
        <p:nvSpPr>
          <p:cNvPr id="2" name="Titel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22960" y="603504"/>
            <a:ext cx="10543032" cy="4206240"/>
          </a:xfrm>
        </p:spPr>
        <p:txBody>
          <a:bodyPr rtlCol="0" anchor="b">
            <a:normAutofit/>
          </a:bodyPr>
          <a:lstStyle>
            <a:lvl1pPr algn="ctr">
              <a:defRPr sz="23200">
                <a:solidFill>
                  <a:schemeClr val="tx1"/>
                </a:solidFill>
              </a:defRPr>
            </a:lvl1pPr>
          </a:lstStyle>
          <a:p>
            <a:pPr rtl="0"/>
            <a:r>
              <a:rPr lang="nl"/>
              <a:t>##%</a:t>
            </a:r>
          </a:p>
        </p:txBody>
      </p:sp>
    </p:spTree>
    <p:extLst>
      <p:ext uri="{BB962C8B-B14F-4D97-AF65-F5344CB8AC3E}">
        <p14:creationId xmlns:p14="http://schemas.microsoft.com/office/powerpoint/2010/main" val="27504233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Groot getal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088136" y="603504"/>
            <a:ext cx="10015728" cy="3694176"/>
          </a:xfrm>
        </p:spPr>
        <p:txBody>
          <a:bodyPr rtlCol="0" anchor="b" anchorCtr="0">
            <a:normAutofit/>
          </a:bodyPr>
          <a:lstStyle>
            <a:lvl1pPr algn="l">
              <a:defRPr sz="23200">
                <a:solidFill>
                  <a:schemeClr val="tx1"/>
                </a:solidFill>
              </a:defRPr>
            </a:lvl1pPr>
          </a:lstStyle>
          <a:p>
            <a:pPr rtl="0"/>
            <a:r>
              <a:rPr lang="nl"/>
              <a:t>##%</a:t>
            </a:r>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1088136" y="4297680"/>
            <a:ext cx="7525512" cy="1545336"/>
          </a:xfrm>
        </p:spPr>
        <p:txBody>
          <a:bodyPr rtlCol="0" anchor="b" anchorCtr="0">
            <a:normAutofit/>
          </a:bodyPr>
          <a:lstStyle>
            <a:lvl1pPr marL="0" indent="0" algn="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4" name="Tijdelijke aanduiding voor datum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24-2-2025</a:t>
            </a:r>
          </a:p>
        </p:txBody>
      </p:sp>
      <p:sp>
        <p:nvSpPr>
          <p:cNvPr id="5" name="Tijdelijke aanduiding voor voet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nl"/>
              <a:t>Voorbeeld van voettekst</a:t>
            </a:r>
          </a:p>
        </p:txBody>
      </p:sp>
      <p:sp>
        <p:nvSpPr>
          <p:cNvPr id="6" name="Tijdelijke aanduiding voor dia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‹nr.›</a:t>
            </a:fld>
            <a:endParaRPr lang="en-US"/>
          </a:p>
        </p:txBody>
      </p:sp>
      <p:cxnSp>
        <p:nvCxnSpPr>
          <p:cNvPr id="8" name="Rechte verbindingslijn 7">
            <a:extLst>
              <a:ext uri="{FF2B5EF4-FFF2-40B4-BE49-F238E27FC236}">
                <a16:creationId xmlns:a16="http://schemas.microsoft.com/office/drawing/2014/main" id="{9F3356AB-92B4-2E32-E065-92ED999EF178}"/>
              </a:ext>
              <a:ext uri="{C183D7F6-B498-43B3-948B-1728B52AA6E4}">
                <adec:decorative xmlns:adec="http://schemas.microsoft.com/office/drawing/2017/decorative" val="1"/>
              </a:ext>
            </a:extLst>
          </p:cNvPr>
          <p:cNvCxnSpPr>
            <a:cxnSpLocks/>
          </p:cNvCxnSpPr>
          <p:nvPr/>
        </p:nvCxnSpPr>
        <p:spPr>
          <a:xfrm>
            <a:off x="0" y="1468240"/>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500F42ED-4F52-64D0-427B-A8B5EA4A6A5C}"/>
              </a:ext>
              <a:ext uri="{C183D7F6-B498-43B3-948B-1728B52AA6E4}">
                <adec:decorative xmlns:adec="http://schemas.microsoft.com/office/drawing/2017/decorative" val="1"/>
              </a:ext>
            </a:extLst>
          </p:cNvPr>
          <p:cNvCxnSpPr>
            <a:cxnSpLocks/>
          </p:cNvCxnSpPr>
          <p:nvPr userDrawn="1"/>
        </p:nvCxnSpPr>
        <p:spPr>
          <a:xfrm>
            <a:off x="0" y="1468240"/>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819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Overzicht">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67F688C7-1128-9027-65E4-A17BBE7DDDF0}"/>
              </a:ext>
            </a:extLst>
          </p:cNvPr>
          <p:cNvSpPr>
            <a:spLocks noGrp="1"/>
          </p:cNvSpPr>
          <p:nvPr>
            <p:ph type="dt" sz="half" idx="10"/>
          </p:nvPr>
        </p:nvSpPr>
        <p:spPr/>
        <p:txBody>
          <a:bodyPr rtlCol="0"/>
          <a:lstStyle/>
          <a:p>
            <a:pPr rtl="0"/>
            <a:r>
              <a:rPr lang="en-US"/>
              <a:t>24-2-2025</a:t>
            </a:r>
          </a:p>
        </p:txBody>
      </p:sp>
      <p:sp>
        <p:nvSpPr>
          <p:cNvPr id="4" name="Tijdelijke aanduiding voor voettekst 3">
            <a:extLst>
              <a:ext uri="{FF2B5EF4-FFF2-40B4-BE49-F238E27FC236}">
                <a16:creationId xmlns:a16="http://schemas.microsoft.com/office/drawing/2014/main" id="{3D56E87B-2252-4382-E6E7-15A81BCC8029}"/>
              </a:ext>
            </a:extLst>
          </p:cNvPr>
          <p:cNvSpPr>
            <a:spLocks noGrp="1"/>
          </p:cNvSpPr>
          <p:nvPr>
            <p:ph type="ftr" sz="quarter" idx="11"/>
          </p:nvPr>
        </p:nvSpPr>
        <p:spPr/>
        <p:txBody>
          <a:bodyPr rtlCol="0"/>
          <a:lstStyle/>
          <a:p>
            <a:pPr rtl="0"/>
            <a:r>
              <a:rPr lang="nl"/>
              <a:t>Voorbeeld van voettekst</a:t>
            </a:r>
          </a:p>
        </p:txBody>
      </p:sp>
      <p:sp>
        <p:nvSpPr>
          <p:cNvPr id="5" name="Tijdelijke aanduiding voor dianumm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cxnSp>
        <p:nvCxnSpPr>
          <p:cNvPr id="6" name="Rechte verbindingslijn 5">
            <a:extLst>
              <a:ext uri="{FF2B5EF4-FFF2-40B4-BE49-F238E27FC236}">
                <a16:creationId xmlns:a16="http://schemas.microsoft.com/office/drawing/2014/main" id="{56C8E310-975A-20DE-3DE1-1E3550B3715D}"/>
              </a:ext>
              <a:ext uri="{C183D7F6-B498-43B3-948B-1728B52AA6E4}">
                <adec:decorative xmlns:adec="http://schemas.microsoft.com/office/drawing/2017/decorative" val="1"/>
              </a:ext>
            </a:extLst>
          </p:cNvPr>
          <p:cNvCxnSpPr>
            <a:cxnSpLocks/>
          </p:cNvCxnSpPr>
          <p:nvPr/>
        </p:nvCxnSpPr>
        <p:spPr>
          <a:xfrm>
            <a:off x="0" y="828332"/>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jdelijke aanduiding voor inhoud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088136" y="603504"/>
            <a:ext cx="8266176" cy="5605272"/>
          </a:xfrm>
        </p:spPr>
        <p:txBody>
          <a:bodyPr rtlCol="0" anchor="t" anchorCtr="0">
            <a:noAutofit/>
          </a:bodyPr>
          <a:lstStyle>
            <a:lvl1pPr marL="0" indent="0">
              <a:lnSpc>
                <a:spcPct val="100000"/>
              </a:lnSpc>
              <a:buNone/>
              <a:defRPr sz="4800" b="1" cap="all" baseline="0"/>
            </a:lvl1pPr>
            <a:lvl2pPr marL="228600" indent="0">
              <a:lnSpc>
                <a:spcPct val="100000"/>
              </a:lnSpc>
              <a:buNone/>
              <a:defRPr sz="4400" b="1" cap="all" baseline="0"/>
            </a:lvl2pPr>
            <a:lvl3pPr marL="457200" indent="0">
              <a:lnSpc>
                <a:spcPct val="100000"/>
              </a:lnSpc>
              <a:buNone/>
              <a:defRPr sz="4000" b="1" cap="all" baseline="0"/>
            </a:lvl3pPr>
            <a:lvl4pPr marL="685800" indent="0">
              <a:lnSpc>
                <a:spcPct val="100000"/>
              </a:lnSpc>
              <a:buNone/>
              <a:defRPr sz="3600" b="1" cap="all" baseline="0"/>
            </a:lvl4pPr>
            <a:lvl5pPr marL="914400" indent="0">
              <a:lnSpc>
                <a:spcPct val="100000"/>
              </a:lnSpc>
              <a:buNone/>
              <a:defRPr sz="3200" b="1" cap="all" baseline="0"/>
            </a:lvl5pPr>
          </a:lstStyle>
          <a:p>
            <a:pPr lvl="0" rtl="0"/>
            <a:r>
              <a:rPr lang="nl"/>
              <a:t>Klik om de instructie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rtlCol="0"/>
          <a:lstStyle/>
          <a:p>
            <a:pPr rtl="0"/>
            <a:r>
              <a:rPr lang="nl"/>
              <a:t>Klik om de titelstijl van het model te bewerken</a:t>
            </a:r>
          </a:p>
        </p:txBody>
      </p:sp>
    </p:spTree>
    <p:extLst>
      <p:ext uri="{BB962C8B-B14F-4D97-AF65-F5344CB8AC3E}">
        <p14:creationId xmlns:p14="http://schemas.microsoft.com/office/powerpoint/2010/main" val="35547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23.06.2026</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Instructie 2">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67F688C7-1128-9027-65E4-A17BBE7DDDF0}"/>
              </a:ext>
            </a:extLst>
          </p:cNvPr>
          <p:cNvSpPr>
            <a:spLocks noGrp="1"/>
          </p:cNvSpPr>
          <p:nvPr>
            <p:ph type="dt" sz="half" idx="10"/>
          </p:nvPr>
        </p:nvSpPr>
        <p:spPr/>
        <p:txBody>
          <a:bodyPr rtlCol="0"/>
          <a:lstStyle/>
          <a:p>
            <a:pPr rtl="0"/>
            <a:r>
              <a:rPr lang="en-US"/>
              <a:t>24-2-2025</a:t>
            </a:r>
          </a:p>
        </p:txBody>
      </p:sp>
      <p:sp>
        <p:nvSpPr>
          <p:cNvPr id="4" name="Tijdelijke aanduiding voor voettekst 3">
            <a:extLst>
              <a:ext uri="{FF2B5EF4-FFF2-40B4-BE49-F238E27FC236}">
                <a16:creationId xmlns:a16="http://schemas.microsoft.com/office/drawing/2014/main" id="{3D56E87B-2252-4382-E6E7-15A81BCC8029}"/>
              </a:ext>
            </a:extLst>
          </p:cNvPr>
          <p:cNvSpPr>
            <a:spLocks noGrp="1"/>
          </p:cNvSpPr>
          <p:nvPr>
            <p:ph type="ftr" sz="quarter" idx="11"/>
          </p:nvPr>
        </p:nvSpPr>
        <p:spPr/>
        <p:txBody>
          <a:bodyPr rtlCol="0"/>
          <a:lstStyle/>
          <a:p>
            <a:pPr rtl="0"/>
            <a:r>
              <a:rPr lang="nl"/>
              <a:t>Voorbeeld van voettekst</a:t>
            </a:r>
          </a:p>
        </p:txBody>
      </p:sp>
      <p:sp>
        <p:nvSpPr>
          <p:cNvPr id="5" name="Tijdelijke aanduiding voor dianumm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cxnSp>
        <p:nvCxnSpPr>
          <p:cNvPr id="6" name="Rechte verbindingslijn 5">
            <a:extLst>
              <a:ext uri="{FF2B5EF4-FFF2-40B4-BE49-F238E27FC236}">
                <a16:creationId xmlns:a16="http://schemas.microsoft.com/office/drawing/2014/main" id="{311BEEA6-BB3D-6FE2-25CB-47F170CF0667}"/>
              </a:ext>
              <a:ext uri="{C183D7F6-B498-43B3-948B-1728B52AA6E4}">
                <adec:decorative xmlns:adec="http://schemas.microsoft.com/office/drawing/2017/decorative" val="1"/>
              </a:ext>
            </a:extLst>
          </p:cNvPr>
          <p:cNvCxnSpPr>
            <a:cxnSpLocks/>
          </p:cNvCxnSpPr>
          <p:nvPr/>
        </p:nvCxnSpPr>
        <p:spPr>
          <a:xfrm>
            <a:off x="0" y="5107705"/>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jdelijke aanduiding voor inhoud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088136" y="1160799"/>
            <a:ext cx="8266176" cy="4142232"/>
          </a:xfrm>
        </p:spPr>
        <p:txBody>
          <a:bodyPr rtlCol="0" anchor="b">
            <a:noAutofit/>
          </a:bodyPr>
          <a:lstStyle>
            <a:lvl1pPr marL="0" indent="0">
              <a:lnSpc>
                <a:spcPct val="100000"/>
              </a:lnSpc>
              <a:buNone/>
              <a:defRPr sz="4800" b="1"/>
            </a:lvl1pPr>
            <a:lvl2pPr marL="228600" indent="0">
              <a:lnSpc>
                <a:spcPct val="100000"/>
              </a:lnSpc>
              <a:buNone/>
              <a:defRPr sz="4000" b="1"/>
            </a:lvl2pPr>
            <a:lvl3pPr marL="457200" indent="0">
              <a:lnSpc>
                <a:spcPct val="100000"/>
              </a:lnSpc>
              <a:buNone/>
              <a:defRPr sz="3600" b="1"/>
            </a:lvl3pPr>
            <a:lvl4pPr marL="685800" indent="0">
              <a:lnSpc>
                <a:spcPct val="100000"/>
              </a:lnSpc>
              <a:buNone/>
              <a:defRPr sz="3200" b="1"/>
            </a:lvl4pPr>
            <a:lvl5pPr marL="914400" indent="0">
              <a:lnSpc>
                <a:spcPct val="100000"/>
              </a:lnSpc>
              <a:buNone/>
              <a:defRPr sz="2800" b="1"/>
            </a:lvl5pPr>
          </a:lstStyle>
          <a:p>
            <a:pPr lvl="0" rtl="0"/>
            <a:r>
              <a:rPr lang="nl"/>
              <a:t>Klik om de instructie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rtlCol="0"/>
          <a:lstStyle/>
          <a:p>
            <a:pPr rtl="0"/>
            <a:r>
              <a:rPr lang="nl"/>
              <a:t>Klik om de titelstijl van het model te bewerken</a:t>
            </a:r>
          </a:p>
        </p:txBody>
      </p:sp>
    </p:spTree>
    <p:extLst>
      <p:ext uri="{BB962C8B-B14F-4D97-AF65-F5344CB8AC3E}">
        <p14:creationId xmlns:p14="http://schemas.microsoft.com/office/powerpoint/2010/main" val="11618022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Instructie 3">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67F688C7-1128-9027-65E4-A17BBE7DDDF0}"/>
              </a:ext>
            </a:extLst>
          </p:cNvPr>
          <p:cNvSpPr>
            <a:spLocks noGrp="1"/>
          </p:cNvSpPr>
          <p:nvPr>
            <p:ph type="dt" sz="half" idx="10"/>
          </p:nvPr>
        </p:nvSpPr>
        <p:spPr/>
        <p:txBody>
          <a:bodyPr rtlCol="0"/>
          <a:lstStyle/>
          <a:p>
            <a:pPr rtl="0"/>
            <a:r>
              <a:rPr lang="en-US"/>
              <a:t>24-2-2025</a:t>
            </a:r>
          </a:p>
        </p:txBody>
      </p:sp>
      <p:sp>
        <p:nvSpPr>
          <p:cNvPr id="4" name="Tijdelijke aanduiding voor voettekst 3">
            <a:extLst>
              <a:ext uri="{FF2B5EF4-FFF2-40B4-BE49-F238E27FC236}">
                <a16:creationId xmlns:a16="http://schemas.microsoft.com/office/drawing/2014/main" id="{3D56E87B-2252-4382-E6E7-15A81BCC8029}"/>
              </a:ext>
            </a:extLst>
          </p:cNvPr>
          <p:cNvSpPr>
            <a:spLocks noGrp="1"/>
          </p:cNvSpPr>
          <p:nvPr>
            <p:ph type="ftr" sz="quarter" idx="11"/>
          </p:nvPr>
        </p:nvSpPr>
        <p:spPr/>
        <p:txBody>
          <a:bodyPr rtlCol="0"/>
          <a:lstStyle/>
          <a:p>
            <a:pPr rtl="0"/>
            <a:r>
              <a:rPr lang="nl"/>
              <a:t>Voorbeeld van voettekst</a:t>
            </a:r>
          </a:p>
        </p:txBody>
      </p:sp>
      <p:sp>
        <p:nvSpPr>
          <p:cNvPr id="5" name="Tijdelijke aanduiding voor dianumm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sp>
        <p:nvSpPr>
          <p:cNvPr id="7" name="Tijdelijke aanduiding voor inhoud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088136" y="914400"/>
            <a:ext cx="9418320" cy="5070068"/>
          </a:xfrm>
        </p:spPr>
        <p:txBody>
          <a:bodyPr rtlCol="0" anchor="t">
            <a:noAutofit/>
          </a:bodyPr>
          <a:lstStyle>
            <a:lvl1pPr marL="0" indent="0">
              <a:lnSpc>
                <a:spcPct val="100000"/>
              </a:lnSpc>
              <a:buNone/>
              <a:defRPr sz="54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rtl="0"/>
            <a:r>
              <a:rPr lang="nl"/>
              <a:t>Klik om de instructie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2" name="Titel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rtlCol="0"/>
          <a:lstStyle/>
          <a:p>
            <a:pPr rtl="0"/>
            <a:r>
              <a:rPr lang="nl"/>
              <a:t>Klik om de titelstijl van het model te bewerken</a:t>
            </a:r>
          </a:p>
        </p:txBody>
      </p:sp>
    </p:spTree>
    <p:extLst>
      <p:ext uri="{BB962C8B-B14F-4D97-AF65-F5344CB8AC3E}">
        <p14:creationId xmlns:p14="http://schemas.microsoft.com/office/powerpoint/2010/main" val="22885493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Citaat 1">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24-2-2025</a:t>
            </a:r>
          </a:p>
        </p:txBody>
      </p:sp>
      <p:sp>
        <p:nvSpPr>
          <p:cNvPr id="5" name="Tijdelijke aanduiding voor voet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nl"/>
              <a:t>Voorbeeld van voettekst</a:t>
            </a:r>
          </a:p>
        </p:txBody>
      </p:sp>
      <p:sp>
        <p:nvSpPr>
          <p:cNvPr id="6" name="Tijdelijke aanduiding voor dia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cxnSp>
        <p:nvCxnSpPr>
          <p:cNvPr id="7" name="Rechte verbindingslijn 6">
            <a:extLst>
              <a:ext uri="{FF2B5EF4-FFF2-40B4-BE49-F238E27FC236}">
                <a16:creationId xmlns:a16="http://schemas.microsoft.com/office/drawing/2014/main" id="{52949BEA-90AC-BE5F-28A7-80D65BD19B42}"/>
              </a:ext>
              <a:ext uri="{C183D7F6-B498-43B3-948B-1728B52AA6E4}">
                <adec:decorative xmlns:adec="http://schemas.microsoft.com/office/drawing/2017/decorative" val="1"/>
              </a:ext>
            </a:extLst>
          </p:cNvPr>
          <p:cNvCxnSpPr>
            <a:cxnSpLocks/>
          </p:cNvCxnSpPr>
          <p:nvPr/>
        </p:nvCxnSpPr>
        <p:spPr>
          <a:xfrm>
            <a:off x="11387805" y="5715292"/>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el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499616" y="5428752"/>
            <a:ext cx="9198864" cy="466344"/>
          </a:xfrm>
        </p:spPr>
        <p:txBody>
          <a:bodyPr rtlCol="0" anchor="ctr">
            <a:normAutofit/>
          </a:bodyPr>
          <a:lstStyle>
            <a:lvl1pPr marL="0" indent="0" algn="r">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Citaat auteur</a:t>
            </a:r>
          </a:p>
        </p:txBody>
      </p:sp>
      <p:sp>
        <p:nvSpPr>
          <p:cNvPr id="2" name="Titel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188720"/>
            <a:ext cx="9198864" cy="3657600"/>
          </a:xfrm>
        </p:spPr>
        <p:txBody>
          <a:bodyPr rtlCol="0" anchor="ctr">
            <a:normAutofit/>
          </a:bodyPr>
          <a:lstStyle>
            <a:lvl1pPr algn="l">
              <a:lnSpc>
                <a:spcPct val="100000"/>
              </a:lnSpc>
              <a:defRPr sz="5400" b="1" cap="all" baseline="0">
                <a:solidFill>
                  <a:schemeClr val="tx1"/>
                </a:solidFill>
              </a:defRPr>
            </a:lvl1pPr>
          </a:lstStyle>
          <a:p>
            <a:pPr rtl="0"/>
            <a:r>
              <a:rPr lang="nl"/>
              <a:t>Klik om het citaat te bewerken</a:t>
            </a:r>
          </a:p>
        </p:txBody>
      </p:sp>
    </p:spTree>
    <p:extLst>
      <p:ext uri="{BB962C8B-B14F-4D97-AF65-F5344CB8AC3E}">
        <p14:creationId xmlns:p14="http://schemas.microsoft.com/office/powerpoint/2010/main" val="350838446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itaat 4">
    <p:bg>
      <p:bgRef idx="1001">
        <a:schemeClr val="bg1"/>
      </p:bgRef>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24-2-2025</a:t>
            </a:r>
          </a:p>
        </p:txBody>
      </p:sp>
      <p:sp>
        <p:nvSpPr>
          <p:cNvPr id="5" name="Tijdelijke aanduiding voor voet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nl"/>
              <a:t>Voorbeeld van voettekst</a:t>
            </a:r>
          </a:p>
        </p:txBody>
      </p:sp>
      <p:sp>
        <p:nvSpPr>
          <p:cNvPr id="6" name="Tijdelijke aanduiding voor dia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‹nr.›</a:t>
            </a:fld>
            <a:endParaRPr lang="en-US"/>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499616" y="5428752"/>
            <a:ext cx="9198864" cy="466344"/>
          </a:xfrm>
        </p:spPr>
        <p:txBody>
          <a:bodyPr rtlCol="0" anchor="ctr">
            <a:normAutofit/>
          </a:bodyPr>
          <a:lstStyle>
            <a:lvl1pPr marL="0" indent="0" algn="l">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Citaat auteur</a:t>
            </a:r>
          </a:p>
        </p:txBody>
      </p:sp>
      <p:sp>
        <p:nvSpPr>
          <p:cNvPr id="2" name="Titel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188720"/>
            <a:ext cx="9198864" cy="3657600"/>
          </a:xfrm>
        </p:spPr>
        <p:txBody>
          <a:bodyPr rtlCol="0" anchor="t" anchorCtr="0">
            <a:normAutofit/>
          </a:bodyPr>
          <a:lstStyle>
            <a:lvl1pPr algn="l">
              <a:lnSpc>
                <a:spcPct val="100000"/>
              </a:lnSpc>
              <a:defRPr sz="4800" b="1" cap="all" baseline="0">
                <a:solidFill>
                  <a:schemeClr val="tx1"/>
                </a:solidFill>
              </a:defRPr>
            </a:lvl1pPr>
          </a:lstStyle>
          <a:p>
            <a:pPr rtl="0"/>
            <a:r>
              <a:rPr lang="nl"/>
              <a:t>Klik om het citaat te bewerken</a:t>
            </a:r>
          </a:p>
        </p:txBody>
      </p:sp>
    </p:spTree>
    <p:extLst>
      <p:ext uri="{BB962C8B-B14F-4D97-AF65-F5344CB8AC3E}">
        <p14:creationId xmlns:p14="http://schemas.microsoft.com/office/powerpoint/2010/main" val="12725236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itaat 2">
    <p:bg>
      <p:bgRef idx="1001">
        <a:schemeClr val="bg1"/>
      </p:bgRef>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p>
            <a:pPr rtl="0"/>
            <a:r>
              <a:rPr lang="en-US"/>
              <a:t>24-2-2025</a:t>
            </a:r>
          </a:p>
        </p:txBody>
      </p:sp>
      <p:sp>
        <p:nvSpPr>
          <p:cNvPr id="5" name="Tijdelijke aanduiding voor voet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p>
            <a:pPr rtl="0"/>
            <a:r>
              <a:rPr lang="nl"/>
              <a:t>Voorbeeld van voettekst</a:t>
            </a:r>
          </a:p>
        </p:txBody>
      </p:sp>
      <p:sp>
        <p:nvSpPr>
          <p:cNvPr id="6" name="Tijdelijke aanduiding voor dia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cxnSp>
        <p:nvCxnSpPr>
          <p:cNvPr id="7" name="Rechte verbindingslijn 6">
            <a:extLst>
              <a:ext uri="{FF2B5EF4-FFF2-40B4-BE49-F238E27FC236}">
                <a16:creationId xmlns:a16="http://schemas.microsoft.com/office/drawing/2014/main" id="{29F8509F-2652-8D73-2320-6F2440E44F18}"/>
              </a:ext>
              <a:ext uri="{C183D7F6-B498-43B3-948B-1728B52AA6E4}">
                <adec:decorative xmlns:adec="http://schemas.microsoft.com/office/drawing/2017/decorative" val="1"/>
              </a:ext>
            </a:extLst>
          </p:cNvPr>
          <p:cNvCxnSpPr>
            <a:cxnSpLocks/>
          </p:cNvCxnSpPr>
          <p:nvPr userDrawn="1"/>
        </p:nvCxnSpPr>
        <p:spPr>
          <a:xfrm>
            <a:off x="11387805" y="5726865"/>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el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496568" y="5431536"/>
            <a:ext cx="9198864" cy="466344"/>
          </a:xfrm>
        </p:spPr>
        <p:txBody>
          <a:bodyPr rtlCol="0" anchor="ctr">
            <a:normAutofit/>
          </a:bodyPr>
          <a:lstStyle>
            <a:lvl1pPr marL="0" indent="0" algn="r">
              <a:buNone/>
              <a:defRPr sz="20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Citaat auteur</a:t>
            </a:r>
          </a:p>
        </p:txBody>
      </p:sp>
      <p:sp>
        <p:nvSpPr>
          <p:cNvPr id="2" name="Titel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6568" y="1188720"/>
            <a:ext cx="9198864" cy="3291840"/>
          </a:xfrm>
        </p:spPr>
        <p:txBody>
          <a:bodyPr rtlCol="0" anchor="ctr" anchorCtr="0">
            <a:normAutofit/>
          </a:bodyPr>
          <a:lstStyle>
            <a:lvl1pPr algn="ctr">
              <a:lnSpc>
                <a:spcPct val="100000"/>
              </a:lnSpc>
              <a:defRPr sz="4800" b="1" cap="all" baseline="0"/>
            </a:lvl1pPr>
          </a:lstStyle>
          <a:p>
            <a:pPr rtl="0"/>
            <a:r>
              <a:rPr lang="nl"/>
              <a:t>Klik om het citaat te bewerken</a:t>
            </a:r>
          </a:p>
        </p:txBody>
      </p:sp>
    </p:spTree>
    <p:extLst>
      <p:ext uri="{BB962C8B-B14F-4D97-AF65-F5344CB8AC3E}">
        <p14:creationId xmlns:p14="http://schemas.microsoft.com/office/powerpoint/2010/main" val="21418763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itaat 3">
    <p:bg>
      <p:bgRef idx="1002">
        <a:schemeClr val="bg1"/>
      </p:bgRef>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EAE2DAFA-435E-AAF9-8B67-495E5AFDCD91}"/>
              </a:ext>
            </a:extLst>
          </p:cNvPr>
          <p:cNvSpPr>
            <a:spLocks noGrp="1"/>
          </p:cNvSpPr>
          <p:nvPr>
            <p:ph type="dt" sz="half" idx="10"/>
          </p:nvPr>
        </p:nvSpPr>
        <p:spPr/>
        <p:txBody>
          <a:bodyPr rtlCol="0"/>
          <a:lstStyle>
            <a:lvl1pPr>
              <a:defRPr>
                <a:solidFill>
                  <a:schemeClr val="tx1"/>
                </a:solidFill>
              </a:defRPr>
            </a:lvl1pPr>
          </a:lstStyle>
          <a:p>
            <a:pPr rtl="0"/>
            <a:r>
              <a:rPr lang="en-US"/>
              <a:t>24-2-2025</a:t>
            </a:r>
          </a:p>
        </p:txBody>
      </p:sp>
      <p:sp>
        <p:nvSpPr>
          <p:cNvPr id="5" name="Tijdelijke aanduiding voor voettekst 4">
            <a:extLst>
              <a:ext uri="{FF2B5EF4-FFF2-40B4-BE49-F238E27FC236}">
                <a16:creationId xmlns:a16="http://schemas.microsoft.com/office/drawing/2014/main" id="{5B407A58-3351-E479-1A0C-2FF49FA42707}"/>
              </a:ext>
            </a:extLst>
          </p:cNvPr>
          <p:cNvSpPr>
            <a:spLocks noGrp="1"/>
          </p:cNvSpPr>
          <p:nvPr>
            <p:ph type="ftr" sz="quarter" idx="11"/>
          </p:nvPr>
        </p:nvSpPr>
        <p:spPr/>
        <p:txBody>
          <a:bodyPr rtlCol="0"/>
          <a:lstStyle>
            <a:lvl1pPr>
              <a:defRPr>
                <a:solidFill>
                  <a:schemeClr val="tx1"/>
                </a:solidFill>
              </a:defRPr>
            </a:lvl1pPr>
          </a:lstStyle>
          <a:p>
            <a:pPr rtl="0"/>
            <a:r>
              <a:rPr lang="nl"/>
              <a:t>Voorbeeld van voettekst</a:t>
            </a:r>
          </a:p>
        </p:txBody>
      </p:sp>
      <p:sp>
        <p:nvSpPr>
          <p:cNvPr id="6" name="Tijdelijke aanduiding voor dianumm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‹nr.›</a:t>
            </a:fld>
            <a:endParaRPr lang="en-US"/>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088136" y="5669280"/>
            <a:ext cx="8961120" cy="466344"/>
          </a:xfrm>
        </p:spPr>
        <p:txBody>
          <a:bodyPr rtlCol="0" anchor="ctr">
            <a:normAutofit/>
          </a:bodyPr>
          <a:lstStyle>
            <a:lvl1pPr marL="0" indent="0" algn="l">
              <a:buNone/>
              <a:defRPr sz="22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Citaat auteur</a:t>
            </a:r>
          </a:p>
        </p:txBody>
      </p:sp>
      <p:sp>
        <p:nvSpPr>
          <p:cNvPr id="2" name="Titel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088136" y="1088136"/>
            <a:ext cx="8961120" cy="3169920"/>
          </a:xfrm>
        </p:spPr>
        <p:txBody>
          <a:bodyPr rtlCol="0" anchor="t" anchorCtr="0">
            <a:normAutofit/>
          </a:bodyPr>
          <a:lstStyle>
            <a:lvl1pPr algn="l">
              <a:lnSpc>
                <a:spcPct val="100000"/>
              </a:lnSpc>
              <a:defRPr sz="4800" b="1" cap="all" baseline="0">
                <a:solidFill>
                  <a:schemeClr val="tx1"/>
                </a:solidFill>
              </a:defRPr>
            </a:lvl1pPr>
          </a:lstStyle>
          <a:p>
            <a:pPr rtl="0"/>
            <a:r>
              <a:rPr lang="nl"/>
              <a:t>Klik om het citaat te bewerken</a:t>
            </a:r>
          </a:p>
        </p:txBody>
      </p:sp>
    </p:spTree>
    <p:extLst>
      <p:ext uri="{BB962C8B-B14F-4D97-AF65-F5344CB8AC3E}">
        <p14:creationId xmlns:p14="http://schemas.microsoft.com/office/powerpoint/2010/main" val="3579965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4EDEFAAA-1B70-42AA-ADCC-F49B58132654}"/>
              </a:ext>
            </a:extLst>
          </p:cNvPr>
          <p:cNvSpPr>
            <a:spLocks noGrp="1"/>
          </p:cNvSpPr>
          <p:nvPr>
            <p:ph type="dt" sz="half" idx="10"/>
          </p:nvPr>
        </p:nvSpPr>
        <p:spPr/>
        <p:txBody>
          <a:bodyPr rtlCol="0"/>
          <a:lstStyle/>
          <a:p>
            <a:pPr rtl="0"/>
            <a:fld id="{2ABAD28B-DD56-4B56-883A-96608C765E28}" type="datetimeFigureOut">
              <a:rPr lang="en-US" smtClean="0"/>
              <a:t>6/23/2026</a:t>
            </a:fld>
            <a:endParaRPr lang="en-US"/>
          </a:p>
        </p:txBody>
      </p:sp>
      <p:sp>
        <p:nvSpPr>
          <p:cNvPr id="6" name="Tijdelijke aanduiding voor voettekst 5">
            <a:extLst>
              <a:ext uri="{FF2B5EF4-FFF2-40B4-BE49-F238E27FC236}">
                <a16:creationId xmlns:a16="http://schemas.microsoft.com/office/drawing/2014/main" id="{E4C7B6CC-1C13-4F34-AC86-CCD442C8C3DA}"/>
              </a:ext>
            </a:extLst>
          </p:cNvPr>
          <p:cNvSpPr>
            <a:spLocks noGrp="1"/>
          </p:cNvSpPr>
          <p:nvPr>
            <p:ph type="ftr" sz="quarter" idx="11"/>
          </p:nvPr>
        </p:nvSpPr>
        <p:spPr/>
        <p:txBody>
          <a:bodyPr rtlCol="0"/>
          <a:lstStyle/>
          <a:p>
            <a:pPr rtl="0"/>
            <a:endParaRPr lang="en-US"/>
          </a:p>
        </p:txBody>
      </p:sp>
      <p:sp>
        <p:nvSpPr>
          <p:cNvPr id="7" name="Tijdelijke aanduiding voor dianummer 6">
            <a:extLst>
              <a:ext uri="{FF2B5EF4-FFF2-40B4-BE49-F238E27FC236}">
                <a16:creationId xmlns:a16="http://schemas.microsoft.com/office/drawing/2014/main" id="{69F1B638-9061-41AD-AF47-73A4AF8B781A}"/>
              </a:ext>
            </a:extLst>
          </p:cNvPr>
          <p:cNvSpPr>
            <a:spLocks noGrp="1"/>
          </p:cNvSpPr>
          <p:nvPr>
            <p:ph type="sldNum" sz="quarter" idx="12"/>
          </p:nvPr>
        </p:nvSpPr>
        <p:spPr/>
        <p:txBody>
          <a:bodyPr rtlCol="0"/>
          <a:lstStyle/>
          <a:p>
            <a:pPr rtl="0"/>
            <a:fld id="{7DF5BAF5-ABAB-4575-8E56-D109A3D17F9F}" type="slidenum">
              <a:rPr lang="en-US" smtClean="0"/>
              <a:t>‹nr.›</a:t>
            </a:fld>
            <a:endParaRPr lang="en-US"/>
          </a:p>
        </p:txBody>
      </p:sp>
      <p:sp>
        <p:nvSpPr>
          <p:cNvPr id="4" name="Tijdelijke aanduiding voor tekst 3">
            <a:extLst>
              <a:ext uri="{FF2B5EF4-FFF2-40B4-BE49-F238E27FC236}">
                <a16:creationId xmlns:a16="http://schemas.microsoft.com/office/drawing/2014/main" id="{7CBE994E-BAB7-43DC-A0E4-C779CF2A33D5}"/>
              </a:ext>
            </a:extLst>
          </p:cNvPr>
          <p:cNvSpPr>
            <a:spLocks noGrp="1"/>
          </p:cNvSpPr>
          <p:nvPr>
            <p:ph type="body" sz="half" idx="2"/>
          </p:nvPr>
        </p:nvSpPr>
        <p:spPr>
          <a:xfrm>
            <a:off x="1090940" y="2701254"/>
            <a:ext cx="3785860" cy="3167733"/>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
              <a:t>Klik om de tekststijlen van het model te bewerken</a:t>
            </a:r>
          </a:p>
        </p:txBody>
      </p:sp>
      <p:sp>
        <p:nvSpPr>
          <p:cNvPr id="3" name="Tijdelijke aanduiding voor inhoud 2">
            <a:extLst>
              <a:ext uri="{FF2B5EF4-FFF2-40B4-BE49-F238E27FC236}">
                <a16:creationId xmlns:a16="http://schemas.microsoft.com/office/drawing/2014/main" id="{4B5A3E63-EB15-4D82-BF2B-36BB030C430D}"/>
              </a:ext>
            </a:extLst>
          </p:cNvPr>
          <p:cNvSpPr>
            <a:spLocks noGrp="1"/>
          </p:cNvSpPr>
          <p:nvPr>
            <p:ph idx="1"/>
          </p:nvPr>
        </p:nvSpPr>
        <p:spPr>
          <a:xfrm>
            <a:off x="5524500" y="922689"/>
            <a:ext cx="5486002"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2" name="Titel 1">
            <a:extLst>
              <a:ext uri="{FF2B5EF4-FFF2-40B4-BE49-F238E27FC236}">
                <a16:creationId xmlns:a16="http://schemas.microsoft.com/office/drawing/2014/main" id="{EEA1DD4B-5676-477E-8C52-4C1CF160FCDE}"/>
              </a:ext>
            </a:extLst>
          </p:cNvPr>
          <p:cNvSpPr>
            <a:spLocks noGrp="1"/>
          </p:cNvSpPr>
          <p:nvPr>
            <p:ph type="title"/>
          </p:nvPr>
        </p:nvSpPr>
        <p:spPr>
          <a:xfrm>
            <a:off x="1090940" y="1094448"/>
            <a:ext cx="3785860" cy="1554362"/>
          </a:xfrm>
        </p:spPr>
        <p:txBody>
          <a:bodyPr rtlCol="0" anchor="t">
            <a:noAutofit/>
          </a:bodyPr>
          <a:lstStyle>
            <a:lvl1pPr>
              <a:defRPr sz="4000" cap="none" baseline="0"/>
            </a:lvl1pPr>
          </a:lstStyle>
          <a:p>
            <a:pPr rtl="0"/>
            <a:r>
              <a:rPr lang="nl"/>
              <a:t>Klik om de titelstijl van het model te bewerken</a:t>
            </a:r>
            <a:endParaRPr lang="en-US"/>
          </a:p>
        </p:txBody>
      </p:sp>
    </p:spTree>
    <p:extLst>
      <p:ext uri="{BB962C8B-B14F-4D97-AF65-F5344CB8AC3E}">
        <p14:creationId xmlns:p14="http://schemas.microsoft.com/office/powerpoint/2010/main" val="38801449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F4F55A58-F085-4500-AF61-045B12C8F41E}"/>
              </a:ext>
            </a:extLst>
          </p:cNvPr>
          <p:cNvSpPr>
            <a:spLocks noGrp="1"/>
          </p:cNvSpPr>
          <p:nvPr>
            <p:ph type="dt" sz="half" idx="10"/>
          </p:nvPr>
        </p:nvSpPr>
        <p:spPr/>
        <p:txBody>
          <a:bodyPr rtlCol="0"/>
          <a:lstStyle/>
          <a:p>
            <a:pPr rtl="0"/>
            <a:fld id="{2ABAD28B-DD56-4B56-883A-96608C765E28}" type="datetimeFigureOut">
              <a:rPr lang="en-US" smtClean="0"/>
              <a:t>6/23/2026</a:t>
            </a:fld>
            <a:endParaRPr lang="en-US"/>
          </a:p>
        </p:txBody>
      </p:sp>
      <p:sp>
        <p:nvSpPr>
          <p:cNvPr id="6" name="Tijdelijke aanduiding voor voettekst 5">
            <a:extLst>
              <a:ext uri="{FF2B5EF4-FFF2-40B4-BE49-F238E27FC236}">
                <a16:creationId xmlns:a16="http://schemas.microsoft.com/office/drawing/2014/main" id="{E9936470-561D-49AE-AC84-B79D483FDA77}"/>
              </a:ext>
            </a:extLst>
          </p:cNvPr>
          <p:cNvSpPr>
            <a:spLocks noGrp="1"/>
          </p:cNvSpPr>
          <p:nvPr>
            <p:ph type="ftr" sz="quarter" idx="11"/>
          </p:nvPr>
        </p:nvSpPr>
        <p:spPr/>
        <p:txBody>
          <a:bodyPr rtlCol="0"/>
          <a:lstStyle/>
          <a:p>
            <a:pPr rtl="0"/>
            <a:endParaRPr lang="en-US"/>
          </a:p>
        </p:txBody>
      </p:sp>
      <p:sp>
        <p:nvSpPr>
          <p:cNvPr id="7" name="Tijdelijke aanduiding voor dianummer 6">
            <a:extLst>
              <a:ext uri="{FF2B5EF4-FFF2-40B4-BE49-F238E27FC236}">
                <a16:creationId xmlns:a16="http://schemas.microsoft.com/office/drawing/2014/main" id="{6EEF2BE2-DF21-4683-9D5F-849A525FD5C4}"/>
              </a:ext>
            </a:extLst>
          </p:cNvPr>
          <p:cNvSpPr>
            <a:spLocks noGrp="1"/>
          </p:cNvSpPr>
          <p:nvPr>
            <p:ph type="sldNum" sz="quarter" idx="12"/>
          </p:nvPr>
        </p:nvSpPr>
        <p:spPr/>
        <p:txBody>
          <a:bodyPr rtlCol="0"/>
          <a:lstStyle/>
          <a:p>
            <a:pPr rtl="0"/>
            <a:fld id="{7DF5BAF5-ABAB-4575-8E56-D109A3D17F9F}" type="slidenum">
              <a:rPr lang="en-US" smtClean="0"/>
              <a:t>‹nr.›</a:t>
            </a:fld>
            <a:endParaRPr lang="en-US"/>
          </a:p>
        </p:txBody>
      </p:sp>
      <p:sp>
        <p:nvSpPr>
          <p:cNvPr id="3" name="Tijdelijke aanduiding voor afbeelding 2">
            <a:extLst>
              <a:ext uri="{FF2B5EF4-FFF2-40B4-BE49-F238E27FC236}">
                <a16:creationId xmlns:a16="http://schemas.microsoft.com/office/drawing/2014/main" id="{5214A903-97C7-4349-B8CE-1BBED1942E3B}"/>
              </a:ext>
            </a:extLst>
          </p:cNvPr>
          <p:cNvSpPr>
            <a:spLocks noGrp="1"/>
          </p:cNvSpPr>
          <p:nvPr>
            <p:ph type="pic" idx="1"/>
          </p:nvPr>
        </p:nvSpPr>
        <p:spPr>
          <a:xfrm>
            <a:off x="5524500" y="1143000"/>
            <a:ext cx="5486400" cy="4572000"/>
          </a:xfrm>
          <a:blipFill>
            <a:blip r:embed="rId2">
              <a:alphaModFix amt="80000"/>
            </a:blip>
            <a:stretch>
              <a:fillRect/>
            </a:stretch>
          </a:blipFill>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
              <a:t>Klik op pictogram om afbeelding toe te voegen</a:t>
            </a:r>
            <a:endParaRPr lang="en-US"/>
          </a:p>
        </p:txBody>
      </p:sp>
      <p:sp>
        <p:nvSpPr>
          <p:cNvPr id="4" name="Tijdelijke aanduiding voor tekst 3">
            <a:extLst>
              <a:ext uri="{FF2B5EF4-FFF2-40B4-BE49-F238E27FC236}">
                <a16:creationId xmlns:a16="http://schemas.microsoft.com/office/drawing/2014/main" id="{BF0A9F58-4AEB-4286-98F7-3C77AA913BE8}"/>
              </a:ext>
            </a:extLst>
          </p:cNvPr>
          <p:cNvSpPr>
            <a:spLocks noGrp="1"/>
          </p:cNvSpPr>
          <p:nvPr>
            <p:ph type="body" sz="half" idx="2"/>
          </p:nvPr>
        </p:nvSpPr>
        <p:spPr>
          <a:xfrm>
            <a:off x="1090940" y="2697480"/>
            <a:ext cx="3785860" cy="3093420"/>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
              <a:t>Klik om de tekststijlen van het model te bewerken</a:t>
            </a:r>
          </a:p>
        </p:txBody>
      </p:sp>
      <p:sp>
        <p:nvSpPr>
          <p:cNvPr id="2" name="Titel 1">
            <a:extLst>
              <a:ext uri="{FF2B5EF4-FFF2-40B4-BE49-F238E27FC236}">
                <a16:creationId xmlns:a16="http://schemas.microsoft.com/office/drawing/2014/main" id="{7ACF3C43-1676-4A29-83F9-D788ED2E71E9}"/>
              </a:ext>
            </a:extLst>
          </p:cNvPr>
          <p:cNvSpPr>
            <a:spLocks noGrp="1"/>
          </p:cNvSpPr>
          <p:nvPr>
            <p:ph type="title"/>
          </p:nvPr>
        </p:nvSpPr>
        <p:spPr>
          <a:xfrm>
            <a:off x="1090940" y="1097280"/>
            <a:ext cx="3785860" cy="1559740"/>
          </a:xfrm>
        </p:spPr>
        <p:txBody>
          <a:bodyPr rtlCol="0" anchor="t">
            <a:noAutofit/>
          </a:bodyPr>
          <a:lstStyle>
            <a:lvl1pPr>
              <a:defRPr sz="4000" cap="none" baseline="0"/>
            </a:lvl1pPr>
          </a:lstStyle>
          <a:p>
            <a:pPr rtl="0"/>
            <a:r>
              <a:rPr lang="nl"/>
              <a:t>Klik om de titelstijl van het model te bewerken</a:t>
            </a:r>
            <a:endParaRPr lang="en-US"/>
          </a:p>
        </p:txBody>
      </p:sp>
    </p:spTree>
    <p:extLst>
      <p:ext uri="{BB962C8B-B14F-4D97-AF65-F5344CB8AC3E}">
        <p14:creationId xmlns:p14="http://schemas.microsoft.com/office/powerpoint/2010/main" val="23070890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9AFF5A02-0FC4-41C8-A13C-4C929B28846B}"/>
              </a:ext>
            </a:extLst>
          </p:cNvPr>
          <p:cNvSpPr>
            <a:spLocks noGrp="1"/>
          </p:cNvSpPr>
          <p:nvPr>
            <p:ph type="dt" sz="half" idx="10"/>
          </p:nvPr>
        </p:nvSpPr>
        <p:spPr/>
        <p:txBody>
          <a:bodyPr rtlCol="0"/>
          <a:lstStyle/>
          <a:p>
            <a:pPr rtl="0"/>
            <a:fld id="{2ABAD28B-DD56-4B56-883A-96608C765E28}" type="datetimeFigureOut">
              <a:rPr lang="en-US" smtClean="0"/>
              <a:t>6/23/2026</a:t>
            </a:fld>
            <a:endParaRPr lang="en-US"/>
          </a:p>
        </p:txBody>
      </p:sp>
      <p:sp>
        <p:nvSpPr>
          <p:cNvPr id="5" name="Tijdelijke aanduiding voor voettekst 4">
            <a:extLst>
              <a:ext uri="{FF2B5EF4-FFF2-40B4-BE49-F238E27FC236}">
                <a16:creationId xmlns:a16="http://schemas.microsoft.com/office/drawing/2014/main" id="{80459378-C430-49DB-B2D6-E32FBBCD4A6F}"/>
              </a:ext>
            </a:extLst>
          </p:cNvPr>
          <p:cNvSpPr>
            <a:spLocks noGrp="1"/>
          </p:cNvSpPr>
          <p:nvPr>
            <p:ph type="ftr" sz="quarter" idx="11"/>
          </p:nvPr>
        </p:nvSpPr>
        <p:spPr/>
        <p:txBody>
          <a:bodyPr rtlCol="0"/>
          <a:lstStyle/>
          <a:p>
            <a:pPr rtl="0"/>
            <a:endParaRPr lang="en-US"/>
          </a:p>
        </p:txBody>
      </p:sp>
      <p:sp>
        <p:nvSpPr>
          <p:cNvPr id="6" name="Tijdelijke aanduiding voor dianummer 5">
            <a:extLst>
              <a:ext uri="{FF2B5EF4-FFF2-40B4-BE49-F238E27FC236}">
                <a16:creationId xmlns:a16="http://schemas.microsoft.com/office/drawing/2014/main" id="{E7B9D57D-CB8E-4E67-AE2D-2790E2AA60CB}"/>
              </a:ext>
            </a:extLst>
          </p:cNvPr>
          <p:cNvSpPr>
            <a:spLocks noGrp="1"/>
          </p:cNvSpPr>
          <p:nvPr>
            <p:ph type="sldNum" sz="quarter" idx="12"/>
          </p:nvPr>
        </p:nvSpPr>
        <p:spPr/>
        <p:txBody>
          <a:bodyPr rtlCol="0"/>
          <a:lstStyle/>
          <a:p>
            <a:pPr rtl="0"/>
            <a:fld id="{7DF5BAF5-ABAB-4575-8E56-D109A3D17F9F}" type="slidenum">
              <a:rPr lang="en-US" smtClean="0"/>
              <a:t>‹nr.›</a:t>
            </a:fld>
            <a:endParaRPr lang="en-US"/>
          </a:p>
        </p:txBody>
      </p:sp>
      <p:sp>
        <p:nvSpPr>
          <p:cNvPr id="3" name="Tijdelijke aanduiding voor verticale tekst 2">
            <a:extLst>
              <a:ext uri="{FF2B5EF4-FFF2-40B4-BE49-F238E27FC236}">
                <a16:creationId xmlns:a16="http://schemas.microsoft.com/office/drawing/2014/main" id="{3F26E227-253A-44A0-9404-1CFD8CE419CC}"/>
              </a:ext>
            </a:extLst>
          </p:cNvPr>
          <p:cNvSpPr>
            <a:spLocks noGrp="1"/>
          </p:cNvSpPr>
          <p:nvPr>
            <p:ph type="body" orient="vert" idx="1"/>
          </p:nvPr>
        </p:nvSpPr>
        <p:spPr/>
        <p:txBody>
          <a:bodyPr vert="eaVert"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2" name="Titel 1">
            <a:extLst>
              <a:ext uri="{FF2B5EF4-FFF2-40B4-BE49-F238E27FC236}">
                <a16:creationId xmlns:a16="http://schemas.microsoft.com/office/drawing/2014/main" id="{8DD6C900-05BC-4021-B69F-2DAF974B7EF6}"/>
              </a:ext>
            </a:extLst>
          </p:cNvPr>
          <p:cNvSpPr>
            <a:spLocks noGrp="1"/>
          </p:cNvSpPr>
          <p:nvPr>
            <p:ph type="title"/>
          </p:nvPr>
        </p:nvSpPr>
        <p:spPr/>
        <p:txBody>
          <a:bodyPr rtlCol="0">
            <a:normAutofit/>
          </a:bodyPr>
          <a:lstStyle>
            <a:lvl1pPr>
              <a:defRPr sz="4000"/>
            </a:lvl1pPr>
          </a:lstStyle>
          <a:p>
            <a:pPr rtl="0"/>
            <a:r>
              <a:rPr lang="nl"/>
              <a:t>Klik om de titelstijl van het model te bewerken</a:t>
            </a:r>
          </a:p>
        </p:txBody>
      </p:sp>
    </p:spTree>
    <p:extLst>
      <p:ext uri="{BB962C8B-B14F-4D97-AF65-F5344CB8AC3E}">
        <p14:creationId xmlns:p14="http://schemas.microsoft.com/office/powerpoint/2010/main" val="8575300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Inhoud met bijschrift 2">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93F05638-7A56-469A-825A-1DFA600254C8}"/>
              </a:ext>
            </a:extLst>
          </p:cNvPr>
          <p:cNvSpPr>
            <a:spLocks noGrp="1"/>
          </p:cNvSpPr>
          <p:nvPr>
            <p:ph type="dt" sz="half" idx="10"/>
          </p:nvPr>
        </p:nvSpPr>
        <p:spPr/>
        <p:txBody>
          <a:bodyPr rtlCol="0"/>
          <a:lstStyle/>
          <a:p>
            <a:pPr rtl="0"/>
            <a:r>
              <a:rPr lang="en-US"/>
              <a:t>24-2-2025</a:t>
            </a:r>
          </a:p>
        </p:txBody>
      </p:sp>
      <p:sp>
        <p:nvSpPr>
          <p:cNvPr id="6" name="Tijdelijke aanduiding voor voettekst 5">
            <a:extLst>
              <a:ext uri="{FF2B5EF4-FFF2-40B4-BE49-F238E27FC236}">
                <a16:creationId xmlns:a16="http://schemas.microsoft.com/office/drawing/2014/main" id="{9C85A215-184B-2105-0279-ED02F6445831}"/>
              </a:ext>
            </a:extLst>
          </p:cNvPr>
          <p:cNvSpPr>
            <a:spLocks noGrp="1"/>
          </p:cNvSpPr>
          <p:nvPr>
            <p:ph type="ftr" sz="quarter" idx="11"/>
          </p:nvPr>
        </p:nvSpPr>
        <p:spPr/>
        <p:txBody>
          <a:bodyPr rtlCol="0"/>
          <a:lstStyle/>
          <a:p>
            <a:pPr rtl="0"/>
            <a:r>
              <a:rPr lang="nl"/>
              <a:t>Voorbeeld van voettekst</a:t>
            </a:r>
          </a:p>
        </p:txBody>
      </p:sp>
      <p:sp>
        <p:nvSpPr>
          <p:cNvPr id="7" name="Tijdelijke aanduiding voor dianumm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
        <p:nvSpPr>
          <p:cNvPr id="3" name="Tijdelijke aanduiding voor inhoud 2">
            <a:extLst>
              <a:ext uri="{FF2B5EF4-FFF2-40B4-BE49-F238E27FC236}">
                <a16:creationId xmlns:a16="http://schemas.microsoft.com/office/drawing/2014/main" id="{2F3B20A8-A604-C977-02C0-083BA8663484}"/>
              </a:ext>
            </a:extLst>
          </p:cNvPr>
          <p:cNvSpPr>
            <a:spLocks noGrp="1"/>
          </p:cNvSpPr>
          <p:nvPr>
            <p:ph idx="1"/>
          </p:nvPr>
        </p:nvSpPr>
        <p:spPr>
          <a:xfrm>
            <a:off x="5134708" y="1088136"/>
            <a:ext cx="6440258" cy="5220588"/>
          </a:xfrm>
        </p:spPr>
        <p:txBody>
          <a:bodyPr rtlCol="0">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4" name="Tijdelijke aanduiding voor tekst 3">
            <a:extLst>
              <a:ext uri="{FF2B5EF4-FFF2-40B4-BE49-F238E27FC236}">
                <a16:creationId xmlns:a16="http://schemas.microsoft.com/office/drawing/2014/main" id="{EC0EEBFB-2026-6A35-33ED-F008376B67A0}"/>
              </a:ext>
            </a:extLst>
          </p:cNvPr>
          <p:cNvSpPr>
            <a:spLocks noGrp="1"/>
          </p:cNvSpPr>
          <p:nvPr>
            <p:ph type="body" sz="half" idx="2"/>
          </p:nvPr>
        </p:nvSpPr>
        <p:spPr>
          <a:xfrm>
            <a:off x="1088136" y="2845641"/>
            <a:ext cx="3595634" cy="3458743"/>
          </a:xfrm>
        </p:spPr>
        <p:txBody>
          <a:bodyPr rtlCol="0"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
              <a:t>Klik om de tekststijlen van het model te bewerken</a:t>
            </a:r>
          </a:p>
        </p:txBody>
      </p:sp>
      <p:sp>
        <p:nvSpPr>
          <p:cNvPr id="2" name="Titel 1">
            <a:extLst>
              <a:ext uri="{FF2B5EF4-FFF2-40B4-BE49-F238E27FC236}">
                <a16:creationId xmlns:a16="http://schemas.microsoft.com/office/drawing/2014/main" id="{C350C37F-77BE-E128-4248-D001C39E79C6}"/>
              </a:ext>
            </a:extLst>
          </p:cNvPr>
          <p:cNvSpPr>
            <a:spLocks noGrp="1"/>
          </p:cNvSpPr>
          <p:nvPr>
            <p:ph type="title"/>
          </p:nvPr>
        </p:nvSpPr>
        <p:spPr>
          <a:xfrm>
            <a:off x="1088136" y="1088136"/>
            <a:ext cx="3595634" cy="1757505"/>
          </a:xfrm>
        </p:spPr>
        <p:txBody>
          <a:bodyPr rtlCol="0" anchor="t">
            <a:normAutofit/>
          </a:bodyPr>
          <a:lstStyle>
            <a:lvl1pPr>
              <a:defRPr sz="4000"/>
            </a:lvl1pPr>
          </a:lstStyle>
          <a:p>
            <a:pPr rtl="0"/>
            <a:r>
              <a:rPr lang="nl"/>
              <a:t>Klik om de titelstijl van het model te bewerken</a:t>
            </a:r>
            <a:endParaRPr lang="en-US"/>
          </a:p>
        </p:txBody>
      </p:sp>
    </p:spTree>
    <p:extLst>
      <p:ext uri="{BB962C8B-B14F-4D97-AF65-F5344CB8AC3E}">
        <p14:creationId xmlns:p14="http://schemas.microsoft.com/office/powerpoint/2010/main" val="3710972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23.06.2026</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Afbeelding met bijschrift 2">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920B235E-39C7-4C78-20EF-DB48ECD9CB90}"/>
              </a:ext>
            </a:extLst>
          </p:cNvPr>
          <p:cNvSpPr>
            <a:spLocks noGrp="1"/>
          </p:cNvSpPr>
          <p:nvPr>
            <p:ph type="dt" sz="half" idx="10"/>
          </p:nvPr>
        </p:nvSpPr>
        <p:spPr/>
        <p:txBody>
          <a:bodyPr rtlCol="0"/>
          <a:lstStyle/>
          <a:p>
            <a:pPr rtl="0"/>
            <a:r>
              <a:rPr lang="en-US"/>
              <a:t>24-2-2025</a:t>
            </a:r>
          </a:p>
        </p:txBody>
      </p:sp>
      <p:sp>
        <p:nvSpPr>
          <p:cNvPr id="6" name="Tijdelijke aanduiding voor voettekst 5">
            <a:extLst>
              <a:ext uri="{FF2B5EF4-FFF2-40B4-BE49-F238E27FC236}">
                <a16:creationId xmlns:a16="http://schemas.microsoft.com/office/drawing/2014/main" id="{7FDC75DA-9A78-9AB9-7171-95A08CC51C56}"/>
              </a:ext>
            </a:extLst>
          </p:cNvPr>
          <p:cNvSpPr>
            <a:spLocks noGrp="1"/>
          </p:cNvSpPr>
          <p:nvPr>
            <p:ph type="ftr" sz="quarter" idx="11"/>
          </p:nvPr>
        </p:nvSpPr>
        <p:spPr/>
        <p:txBody>
          <a:bodyPr rtlCol="0"/>
          <a:lstStyle/>
          <a:p>
            <a:pPr rtl="0"/>
            <a:r>
              <a:rPr lang="nl"/>
              <a:t>Voorbeeld van voettekst</a:t>
            </a:r>
          </a:p>
        </p:txBody>
      </p:sp>
      <p:sp>
        <p:nvSpPr>
          <p:cNvPr id="7" name="Tijdelijke aanduiding voor dianumm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
        <p:nvSpPr>
          <p:cNvPr id="3" name="Tijdelijke aanduiding voor afbeelding 2">
            <a:extLst>
              <a:ext uri="{FF2B5EF4-FFF2-40B4-BE49-F238E27FC236}">
                <a16:creationId xmlns:a16="http://schemas.microsoft.com/office/drawing/2014/main" id="{9571C769-CEC8-962A-01E6-15B0E056791E}"/>
              </a:ext>
            </a:extLst>
          </p:cNvPr>
          <p:cNvSpPr>
            <a:spLocks noGrp="1"/>
          </p:cNvSpPr>
          <p:nvPr>
            <p:ph type="pic" idx="1"/>
          </p:nvPr>
        </p:nvSpPr>
        <p:spPr>
          <a:xfrm>
            <a:off x="5063319" y="1088136"/>
            <a:ext cx="6519080" cy="5248655"/>
          </a:xfrm>
          <a:blipFill>
            <a:blip r:embed="rId2">
              <a:alphaModFix amt="80000"/>
            </a:blip>
            <a:stretch>
              <a:fillRect/>
            </a:stretch>
          </a:blipFill>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
              <a:t>Klik op pictogram om afbeelding toe te voegen</a:t>
            </a:r>
            <a:endParaRPr lang="en-US"/>
          </a:p>
        </p:txBody>
      </p:sp>
      <p:sp>
        <p:nvSpPr>
          <p:cNvPr id="4" name="Tijdelijke aanduiding voor tekst 3">
            <a:extLst>
              <a:ext uri="{FF2B5EF4-FFF2-40B4-BE49-F238E27FC236}">
                <a16:creationId xmlns:a16="http://schemas.microsoft.com/office/drawing/2014/main" id="{F32C4A61-EF2A-C5A5-B150-4448600B3937}"/>
              </a:ext>
            </a:extLst>
          </p:cNvPr>
          <p:cNvSpPr>
            <a:spLocks noGrp="1"/>
          </p:cNvSpPr>
          <p:nvPr>
            <p:ph type="body" sz="half" idx="2"/>
          </p:nvPr>
        </p:nvSpPr>
        <p:spPr>
          <a:xfrm>
            <a:off x="1088136" y="3300449"/>
            <a:ext cx="3585586" cy="2960326"/>
          </a:xfrm>
        </p:spPr>
        <p:txBody>
          <a:bodyPr rtlCol="0"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
              <a:t>Klik om de tekststijlen van het model te bewerken</a:t>
            </a:r>
          </a:p>
        </p:txBody>
      </p:sp>
      <p:sp>
        <p:nvSpPr>
          <p:cNvPr id="2" name="Titel 1">
            <a:extLst>
              <a:ext uri="{FF2B5EF4-FFF2-40B4-BE49-F238E27FC236}">
                <a16:creationId xmlns:a16="http://schemas.microsoft.com/office/drawing/2014/main" id="{EFB06A09-98CF-FAC2-3708-AECC4360C651}"/>
              </a:ext>
            </a:extLst>
          </p:cNvPr>
          <p:cNvSpPr>
            <a:spLocks noGrp="1"/>
          </p:cNvSpPr>
          <p:nvPr>
            <p:ph type="title"/>
          </p:nvPr>
        </p:nvSpPr>
        <p:spPr>
          <a:xfrm>
            <a:off x="1088136" y="1088136"/>
            <a:ext cx="3595634" cy="2212313"/>
          </a:xfrm>
        </p:spPr>
        <p:txBody>
          <a:bodyPr rtlCol="0" anchor="t">
            <a:normAutofit/>
          </a:bodyPr>
          <a:lstStyle>
            <a:lvl1pPr>
              <a:defRPr sz="4000"/>
            </a:lvl1pPr>
          </a:lstStyle>
          <a:p>
            <a:pPr rtl="0"/>
            <a:r>
              <a:rPr lang="nl"/>
              <a:t>Klik om de titelstijl van het model te bewerken</a:t>
            </a:r>
            <a:endParaRPr lang="en-US"/>
          </a:p>
        </p:txBody>
      </p:sp>
    </p:spTree>
    <p:extLst>
      <p:ext uri="{BB962C8B-B14F-4D97-AF65-F5344CB8AC3E}">
        <p14:creationId xmlns:p14="http://schemas.microsoft.com/office/powerpoint/2010/main" val="4793019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nclusie">
    <p:bg>
      <p:bgRef idx="1001">
        <a:schemeClr val="bg1"/>
      </p:bgRef>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24-2-2025</a:t>
            </a:r>
          </a:p>
        </p:txBody>
      </p:sp>
      <p:sp>
        <p:nvSpPr>
          <p:cNvPr id="5" name="Tijdelijke aanduiding voor voet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nl"/>
              <a:t>Voorbeeld van voettekst</a:t>
            </a:r>
          </a:p>
        </p:txBody>
      </p:sp>
      <p:sp>
        <p:nvSpPr>
          <p:cNvPr id="6" name="Tijdelijke aanduiding voor dia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
        <p:nvSpPr>
          <p:cNvPr id="8" name="Tijdelijke aanduiding voor inhoud 7">
            <a:extLst>
              <a:ext uri="{FF2B5EF4-FFF2-40B4-BE49-F238E27FC236}">
                <a16:creationId xmlns:a16="http://schemas.microsoft.com/office/drawing/2014/main" id="{C7E1FCC9-2D1D-9C6B-8C9A-E3D0A77DBEF0}"/>
              </a:ext>
            </a:extLst>
          </p:cNvPr>
          <p:cNvSpPr>
            <a:spLocks noGrp="1"/>
          </p:cNvSpPr>
          <p:nvPr>
            <p:ph sz="quarter" idx="13"/>
          </p:nvPr>
        </p:nvSpPr>
        <p:spPr>
          <a:xfrm>
            <a:off x="1088136" y="2743200"/>
            <a:ext cx="10015728" cy="2743200"/>
          </a:xfrm>
        </p:spPr>
        <p:txBody>
          <a:bodyPr rtlCol="0"/>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088136" y="1088136"/>
            <a:ext cx="7342307" cy="1133856"/>
          </a:xfrm>
        </p:spPr>
        <p:txBody>
          <a:bodyPr rtlCol="0" anchor="t" anchorCtr="0">
            <a:noAutofit/>
          </a:bodyPr>
          <a:lstStyle>
            <a:lvl1pPr>
              <a:defRPr sz="6000" cap="all" baseline="0"/>
            </a:lvl1pPr>
          </a:lstStyle>
          <a:p>
            <a:pPr rtl="0"/>
            <a:r>
              <a:rPr lang="nl"/>
              <a:t>Klik om de titelstijl van het model te bewerken</a:t>
            </a:r>
            <a:endParaRPr lang="en-US"/>
          </a:p>
        </p:txBody>
      </p:sp>
    </p:spTree>
    <p:extLst>
      <p:ext uri="{BB962C8B-B14F-4D97-AF65-F5344CB8AC3E}">
        <p14:creationId xmlns:p14="http://schemas.microsoft.com/office/powerpoint/2010/main" val="116188131"/>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nclusie 2">
    <p:bg>
      <p:bgRef idx="1001">
        <a:schemeClr val="bg1"/>
      </p:bgRef>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B9485D1-E172-8F0A-A425-3097B3ABCFB4}"/>
              </a:ext>
            </a:extLst>
          </p:cNvPr>
          <p:cNvSpPr>
            <a:spLocks noGrp="1"/>
          </p:cNvSpPr>
          <p:nvPr>
            <p:ph type="dt" sz="half" idx="10"/>
          </p:nvPr>
        </p:nvSpPr>
        <p:spPr/>
        <p:txBody>
          <a:bodyPr rtlCol="0"/>
          <a:lstStyle/>
          <a:p>
            <a:pPr rtl="0"/>
            <a:r>
              <a:rPr lang="en-US"/>
              <a:t>24-2-2025</a:t>
            </a:r>
          </a:p>
        </p:txBody>
      </p:sp>
      <p:sp>
        <p:nvSpPr>
          <p:cNvPr id="5" name="Tijdelijke aanduiding voor voettekst 4">
            <a:extLst>
              <a:ext uri="{FF2B5EF4-FFF2-40B4-BE49-F238E27FC236}">
                <a16:creationId xmlns:a16="http://schemas.microsoft.com/office/drawing/2014/main" id="{B17E6B5E-6174-FD5C-41E8-FFC44C650D7E}"/>
              </a:ext>
            </a:extLst>
          </p:cNvPr>
          <p:cNvSpPr>
            <a:spLocks noGrp="1"/>
          </p:cNvSpPr>
          <p:nvPr>
            <p:ph type="ftr" sz="quarter" idx="11"/>
          </p:nvPr>
        </p:nvSpPr>
        <p:spPr/>
        <p:txBody>
          <a:bodyPr rtlCol="0"/>
          <a:lstStyle/>
          <a:p>
            <a:pPr rtl="0"/>
            <a:r>
              <a:rPr lang="nl"/>
              <a:t>Voorbeeld van voettekst</a:t>
            </a:r>
          </a:p>
        </p:txBody>
      </p:sp>
      <p:sp>
        <p:nvSpPr>
          <p:cNvPr id="6" name="Tijdelijke aanduiding voor dianumm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
        <p:nvSpPr>
          <p:cNvPr id="7" name="Tijdelijke aanduiding voor inhoud 6">
            <a:extLst>
              <a:ext uri="{FF2B5EF4-FFF2-40B4-BE49-F238E27FC236}">
                <a16:creationId xmlns:a16="http://schemas.microsoft.com/office/drawing/2014/main" id="{053FFEDA-E57B-DF13-2394-A1514E15F85A}"/>
              </a:ext>
            </a:extLst>
          </p:cNvPr>
          <p:cNvSpPr>
            <a:spLocks noGrp="1"/>
          </p:cNvSpPr>
          <p:nvPr>
            <p:ph sz="quarter" idx="14"/>
          </p:nvPr>
        </p:nvSpPr>
        <p:spPr>
          <a:xfrm>
            <a:off x="1088136" y="3383280"/>
            <a:ext cx="8430639" cy="1279615"/>
          </a:xfrm>
        </p:spPr>
        <p:txBody>
          <a:bodyPr rtlCol="0">
            <a:no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088136" y="1088136"/>
            <a:ext cx="8430767" cy="1842020"/>
          </a:xfrm>
        </p:spPr>
        <p:txBody>
          <a:bodyPr rtlCol="0" anchor="t" anchorCtr="0">
            <a:noAutofit/>
          </a:bodyPr>
          <a:lstStyle>
            <a:lvl1pPr>
              <a:defRPr sz="6000" cap="all" baseline="0"/>
            </a:lvl1pPr>
          </a:lstStyle>
          <a:p>
            <a:pPr rtl="0"/>
            <a:r>
              <a:rPr lang="nl"/>
              <a:t>Klik om de titelstijl van het model te bewerken</a:t>
            </a:r>
            <a:endParaRPr lang="en-US"/>
          </a:p>
        </p:txBody>
      </p:sp>
    </p:spTree>
    <p:extLst>
      <p:ext uri="{BB962C8B-B14F-4D97-AF65-F5344CB8AC3E}">
        <p14:creationId xmlns:p14="http://schemas.microsoft.com/office/powerpoint/2010/main" val="2263676359"/>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0F418C15-991C-4C71-8DCD-DB3B3888831F}"/>
              </a:ext>
            </a:extLst>
          </p:cNvPr>
          <p:cNvSpPr>
            <a:spLocks noGrp="1"/>
          </p:cNvSpPr>
          <p:nvPr>
            <p:ph type="dt" sz="half" idx="10"/>
          </p:nvPr>
        </p:nvSpPr>
        <p:spPr/>
        <p:txBody>
          <a:bodyPr rtlCol="0"/>
          <a:lstStyle/>
          <a:p>
            <a:pPr rtl="0"/>
            <a:fld id="{2ABAD28B-DD56-4B56-883A-96608C765E28}" type="datetimeFigureOut">
              <a:rPr lang="en-US" smtClean="0"/>
              <a:t>6/23/2026</a:t>
            </a:fld>
            <a:endParaRPr lang="en-US"/>
          </a:p>
        </p:txBody>
      </p:sp>
      <p:sp>
        <p:nvSpPr>
          <p:cNvPr id="5" name="Tijdelijke aanduiding voor voettekst 4">
            <a:extLst>
              <a:ext uri="{FF2B5EF4-FFF2-40B4-BE49-F238E27FC236}">
                <a16:creationId xmlns:a16="http://schemas.microsoft.com/office/drawing/2014/main" id="{F7728CC3-5830-4EFA-B28E-1648904DE189}"/>
              </a:ext>
            </a:extLst>
          </p:cNvPr>
          <p:cNvSpPr>
            <a:spLocks noGrp="1"/>
          </p:cNvSpPr>
          <p:nvPr>
            <p:ph type="ftr" sz="quarter" idx="11"/>
          </p:nvPr>
        </p:nvSpPr>
        <p:spPr/>
        <p:txBody>
          <a:bodyPr rtlCol="0"/>
          <a:lstStyle/>
          <a:p>
            <a:pPr rtl="0"/>
            <a:endParaRPr lang="en-US"/>
          </a:p>
        </p:txBody>
      </p:sp>
      <p:sp>
        <p:nvSpPr>
          <p:cNvPr id="6" name="Tijdelijke aanduiding voor dianummer 5">
            <a:extLst>
              <a:ext uri="{FF2B5EF4-FFF2-40B4-BE49-F238E27FC236}">
                <a16:creationId xmlns:a16="http://schemas.microsoft.com/office/drawing/2014/main" id="{FCDA91B6-E419-4483-9B66-3C758788BC48}"/>
              </a:ext>
            </a:extLst>
          </p:cNvPr>
          <p:cNvSpPr>
            <a:spLocks noGrp="1"/>
          </p:cNvSpPr>
          <p:nvPr>
            <p:ph type="sldNum" sz="quarter" idx="12"/>
          </p:nvPr>
        </p:nvSpPr>
        <p:spPr/>
        <p:txBody>
          <a:bodyPr rtlCol="0"/>
          <a:lstStyle/>
          <a:p>
            <a:pPr rtl="0"/>
            <a:fld id="{7DF5BAF5-ABAB-4575-8E56-D109A3D17F9F}" type="slidenum">
              <a:rPr lang="en-US" smtClean="0"/>
              <a:t>‹nr.›</a:t>
            </a:fld>
            <a:endParaRPr lang="en-US"/>
          </a:p>
        </p:txBody>
      </p:sp>
      <p:cxnSp>
        <p:nvCxnSpPr>
          <p:cNvPr id="7" name="Rechte verbindingslijn 6">
            <a:extLst>
              <a:ext uri="{FF2B5EF4-FFF2-40B4-BE49-F238E27FC236}">
                <a16:creationId xmlns:a16="http://schemas.microsoft.com/office/drawing/2014/main" id="{DE447C6A-78C3-4687-9A71-A05DBF6700DE}"/>
              </a:ext>
            </a:extLst>
          </p:cNvPr>
          <p:cNvCxnSpPr>
            <a:cxnSpLocks/>
          </p:cNvCxnSpPr>
          <p:nvPr/>
        </p:nvCxnSpPr>
        <p:spPr>
          <a:xfrm>
            <a:off x="11387805" y="1185205"/>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jdelijke aanduiding voor verticale tekst 2">
            <a:extLst>
              <a:ext uri="{FF2B5EF4-FFF2-40B4-BE49-F238E27FC236}">
                <a16:creationId xmlns:a16="http://schemas.microsoft.com/office/drawing/2014/main" id="{C2FDB721-04AA-4330-8045-3F2D9BB4BC66}"/>
              </a:ext>
            </a:extLst>
          </p:cNvPr>
          <p:cNvSpPr>
            <a:spLocks noGrp="1"/>
          </p:cNvSpPr>
          <p:nvPr>
            <p:ph type="body" orient="vert" idx="1"/>
          </p:nvPr>
        </p:nvSpPr>
        <p:spPr>
          <a:xfrm>
            <a:off x="838200" y="1091381"/>
            <a:ext cx="8265340" cy="4953369"/>
          </a:xfrm>
        </p:spPr>
        <p:txBody>
          <a:bodyPr vert="eaVert"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2" name="Verticale titel 1">
            <a:extLst>
              <a:ext uri="{FF2B5EF4-FFF2-40B4-BE49-F238E27FC236}">
                <a16:creationId xmlns:a16="http://schemas.microsoft.com/office/drawing/2014/main" id="{E82CF945-D70F-49C1-8CE5-5758C1166014}"/>
              </a:ext>
            </a:extLst>
          </p:cNvPr>
          <p:cNvSpPr>
            <a:spLocks noGrp="1"/>
          </p:cNvSpPr>
          <p:nvPr>
            <p:ph type="title" orient="vert"/>
          </p:nvPr>
        </p:nvSpPr>
        <p:spPr>
          <a:xfrm>
            <a:off x="9182100" y="1091381"/>
            <a:ext cx="2171700" cy="4953369"/>
          </a:xfrm>
        </p:spPr>
        <p:txBody>
          <a:bodyPr vert="eaVert" rtlCol="0"/>
          <a:lstStyle/>
          <a:p>
            <a:pPr rtl="0"/>
            <a:r>
              <a:rPr lang="nl"/>
              <a:t>Klik om de titelstijl van het model te bewerken</a:t>
            </a:r>
            <a:endParaRPr lang="en-US"/>
          </a:p>
        </p:txBody>
      </p:sp>
    </p:spTree>
    <p:extLst>
      <p:ext uri="{BB962C8B-B14F-4D97-AF65-F5344CB8AC3E}">
        <p14:creationId xmlns:p14="http://schemas.microsoft.com/office/powerpoint/2010/main" val="14665014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pening Slide foto geel">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12ADEC-C917-B9F8-F2DB-A9D347CDDF6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744980" y="105251"/>
            <a:ext cx="8702040" cy="4894897"/>
          </a:xfrm>
          <a:prstGeom prst="rect">
            <a:avLst/>
          </a:prstGeom>
          <a:effectLst>
            <a:glow rad="1905000">
              <a:schemeClr val="bg1">
                <a:alpha val="20000"/>
              </a:schemeClr>
            </a:glow>
          </a:effectLst>
        </p:spPr>
      </p:pic>
      <p:pic>
        <p:nvPicPr>
          <p:cNvPr id="8" name="Picture 7">
            <a:extLst>
              <a:ext uri="{FF2B5EF4-FFF2-40B4-BE49-F238E27FC236}">
                <a16:creationId xmlns:a16="http://schemas.microsoft.com/office/drawing/2014/main" id="{07AE52EE-DDBD-2B84-5035-69D449CA2050}"/>
              </a:ext>
            </a:extLst>
          </p:cNvPr>
          <p:cNvPicPr>
            <a:picLocks noChangeAspect="1"/>
          </p:cNvPicPr>
          <p:nvPr userDrawn="1"/>
        </p:nvPicPr>
        <p:blipFill>
          <a:blip r:embed="rId4">
            <a:extLst>
              <a:ext uri="{28A0092B-C50C-407E-A947-70E740481C1C}">
                <a14:useLocalDpi xmlns:a14="http://schemas.microsoft.com/office/drawing/2010/main" val="0"/>
              </a:ext>
            </a:extLst>
          </a:blip>
          <a:srcRect t="5002" b="65693"/>
          <a:stretch>
            <a:fillRect/>
          </a:stretch>
        </p:blipFill>
        <p:spPr>
          <a:xfrm>
            <a:off x="0" y="4848225"/>
            <a:ext cx="12192000" cy="2009775"/>
          </a:xfrm>
          <a:prstGeom prst="rect">
            <a:avLst/>
          </a:prstGeom>
        </p:spPr>
      </p:pic>
      <p:sp>
        <p:nvSpPr>
          <p:cNvPr id="2" name="Text Placeholder 7">
            <a:extLst>
              <a:ext uri="{FF2B5EF4-FFF2-40B4-BE49-F238E27FC236}">
                <a16:creationId xmlns:a16="http://schemas.microsoft.com/office/drawing/2014/main" id="{CFC12DB6-B701-243E-B167-6BE5BBF01B47}"/>
              </a:ext>
            </a:extLst>
          </p:cNvPr>
          <p:cNvSpPr>
            <a:spLocks noGrp="1"/>
          </p:cNvSpPr>
          <p:nvPr>
            <p:ph type="body" sz="quarter" idx="10" hasCustomPrompt="1"/>
          </p:nvPr>
        </p:nvSpPr>
        <p:spPr>
          <a:xfrm>
            <a:off x="2836862" y="5577997"/>
            <a:ext cx="6518275" cy="1174592"/>
          </a:xfrm>
        </p:spPr>
        <p:txBody>
          <a:bodyPr>
            <a:noAutofit/>
          </a:bodyPr>
          <a:lstStyle>
            <a:lvl1pPr marL="0" indent="0" algn="ctr">
              <a:lnSpc>
                <a:spcPct val="70000"/>
              </a:lnSpc>
              <a:spcBef>
                <a:spcPts val="0"/>
              </a:spcBef>
              <a:buNone/>
              <a:defRPr sz="3600" b="1" i="0" u="none" baseline="0">
                <a:solidFill>
                  <a:schemeClr val="tx1"/>
                </a:solidFill>
                <a:effectLst/>
                <a:latin typeface="TT Norms Pro" panose="02000503030000020003" pitchFamily="50" charset="0"/>
              </a:defRPr>
            </a:lvl1pPr>
          </a:lstStyle>
          <a:p>
            <a:pPr lvl="0"/>
            <a:r>
              <a:rPr lang="en-US" dirty="0"/>
              <a:t>Titel van </a:t>
            </a:r>
            <a:r>
              <a:rPr lang="en-US" dirty="0" err="1"/>
              <a:t>presentatie</a:t>
            </a:r>
            <a:r>
              <a:rPr lang="en-US" dirty="0"/>
              <a:t> </a:t>
            </a:r>
          </a:p>
          <a:p>
            <a:pPr lvl="0"/>
            <a:r>
              <a:rPr lang="en-US" dirty="0"/>
              <a:t>max twee regels</a:t>
            </a:r>
          </a:p>
        </p:txBody>
      </p:sp>
    </p:spTree>
    <p:extLst>
      <p:ext uri="{BB962C8B-B14F-4D97-AF65-F5344CB8AC3E}">
        <p14:creationId xmlns:p14="http://schemas.microsoft.com/office/powerpoint/2010/main" val="1819430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2" pos="189">
          <p15:clr>
            <a:srgbClr val="FBAE40"/>
          </p15:clr>
        </p15:guide>
        <p15:guide id="3" pos="7491">
          <p15:clr>
            <a:srgbClr val="FBAE40"/>
          </p15:clr>
        </p15:guide>
        <p15:guide id="4" orient="horz" pos="187">
          <p15:clr>
            <a:srgbClr val="FBAE40"/>
          </p15:clr>
        </p15:guide>
        <p15:guide id="5" orient="horz" pos="4133">
          <p15:clr>
            <a:srgbClr val="FBAE40"/>
          </p15:clr>
        </p15:guide>
        <p15:guide id="7" pos="1232">
          <p15:clr>
            <a:srgbClr val="FBAE40"/>
          </p15:clr>
        </p15:guide>
        <p15:guide id="9" pos="2275">
          <p15:clr>
            <a:srgbClr val="FBAE40"/>
          </p15:clr>
        </p15:guide>
        <p15:guide id="10" pos="3318">
          <p15:clr>
            <a:srgbClr val="FBAE40"/>
          </p15:clr>
        </p15:guide>
        <p15:guide id="11" pos="4362">
          <p15:clr>
            <a:srgbClr val="FBAE40"/>
          </p15:clr>
        </p15:guide>
        <p15:guide id="12" pos="5405">
          <p15:clr>
            <a:srgbClr val="FBAE40"/>
          </p15:clr>
        </p15:guide>
        <p15:guide id="13" pos="6448">
          <p15:clr>
            <a:srgbClr val="FBAE40"/>
          </p15:clr>
        </p15:guide>
        <p15:guide id="14" orient="horz" pos="381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ussenslide geel">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CC0950-1E4C-531D-ED59-4403704BDAD8}"/>
              </a:ext>
            </a:extLst>
          </p:cNvPr>
          <p:cNvPicPr>
            <a:picLocks noChangeAspect="1"/>
          </p:cNvPicPr>
          <p:nvPr userDrawn="1"/>
        </p:nvPicPr>
        <p:blipFill>
          <a:blip r:embed="rId2">
            <a:extLst>
              <a:ext uri="{28A0092B-C50C-407E-A947-70E740481C1C}">
                <a14:useLocalDpi xmlns:a14="http://schemas.microsoft.com/office/drawing/2010/main" val="0"/>
              </a:ext>
            </a:extLst>
          </a:blip>
          <a:srcRect b="14334"/>
          <a:stretch>
            <a:fillRect/>
          </a:stretch>
        </p:blipFill>
        <p:spPr>
          <a:xfrm>
            <a:off x="0" y="982980"/>
            <a:ext cx="12192000" cy="5875020"/>
          </a:xfrm>
          <a:prstGeom prst="rect">
            <a:avLst/>
          </a:prstGeom>
        </p:spPr>
      </p:pic>
      <p:sp>
        <p:nvSpPr>
          <p:cNvPr id="8" name="Text Placeholder 7">
            <a:extLst>
              <a:ext uri="{FF2B5EF4-FFF2-40B4-BE49-F238E27FC236}">
                <a16:creationId xmlns:a16="http://schemas.microsoft.com/office/drawing/2014/main" id="{3F7A46F1-28EE-B935-5516-31CF06634FBF}"/>
              </a:ext>
            </a:extLst>
          </p:cNvPr>
          <p:cNvSpPr>
            <a:spLocks noGrp="1"/>
          </p:cNvSpPr>
          <p:nvPr>
            <p:ph type="body" sz="quarter" idx="10" hasCustomPrompt="1"/>
          </p:nvPr>
        </p:nvSpPr>
        <p:spPr>
          <a:xfrm>
            <a:off x="2836862" y="2543968"/>
            <a:ext cx="6518275" cy="2379662"/>
          </a:xfrm>
        </p:spPr>
        <p:txBody>
          <a:bodyPr>
            <a:noAutofit/>
          </a:bodyPr>
          <a:lstStyle>
            <a:lvl1pPr marL="0" indent="0" algn="ctr">
              <a:lnSpc>
                <a:spcPct val="70000"/>
              </a:lnSpc>
              <a:spcBef>
                <a:spcPts val="0"/>
              </a:spcBef>
              <a:buNone/>
              <a:defRPr sz="5400" b="1" i="0" u="none" baseline="0">
                <a:solidFill>
                  <a:schemeClr val="accent3"/>
                </a:solidFill>
                <a:effectLst/>
                <a:latin typeface="Aptos" panose="020B0004020202020204" pitchFamily="34" charset="0"/>
              </a:defRPr>
            </a:lvl1pPr>
          </a:lstStyle>
          <a:p>
            <a:pPr lvl="0"/>
            <a:r>
              <a:rPr lang="en-US" dirty="0" err="1"/>
              <a:t>Hoofstuk</a:t>
            </a:r>
            <a:endParaRPr lang="en-US" dirty="0"/>
          </a:p>
          <a:p>
            <a:pPr lvl="0"/>
            <a:r>
              <a:rPr lang="en-US" dirty="0" err="1"/>
              <a:t>Tussenslide</a:t>
            </a:r>
            <a:endParaRPr lang="en-US" dirty="0"/>
          </a:p>
          <a:p>
            <a:pPr lvl="0"/>
            <a:r>
              <a:rPr lang="en-US" dirty="0"/>
              <a:t>Max 3 regels</a:t>
            </a:r>
          </a:p>
        </p:txBody>
      </p:sp>
      <p:pic>
        <p:nvPicPr>
          <p:cNvPr id="2" name="Picture 1">
            <a:extLst>
              <a:ext uri="{FF2B5EF4-FFF2-40B4-BE49-F238E27FC236}">
                <a16:creationId xmlns:a16="http://schemas.microsoft.com/office/drawing/2014/main" id="{6E4A58A6-9077-8D63-8650-9F92BFEBDDC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0039" y="5848366"/>
            <a:ext cx="651089" cy="705543"/>
          </a:xfrm>
          <a:prstGeom prst="rect">
            <a:avLst/>
          </a:prstGeom>
        </p:spPr>
      </p:pic>
    </p:spTree>
    <p:extLst>
      <p:ext uri="{BB962C8B-B14F-4D97-AF65-F5344CB8AC3E}">
        <p14:creationId xmlns:p14="http://schemas.microsoft.com/office/powerpoint/2010/main" val="14364177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0000" fill="hold" nodeType="afterEffect" p14:presetBounceEnd="3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30000">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500"/>
                                            <p:tgtEl>
                                              <p:spTgt spid="8">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nodePh="1">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500"/>
                                            <p:tgtEl>
                                              <p:spTgt spid="8">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nodePh="1">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ussenslide blauw">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CC0950-1E4C-531D-ED59-4403704BDAD8}"/>
              </a:ext>
            </a:extLst>
          </p:cNvPr>
          <p:cNvPicPr>
            <a:picLocks noChangeAspect="1"/>
          </p:cNvPicPr>
          <p:nvPr userDrawn="1"/>
        </p:nvPicPr>
        <p:blipFill>
          <a:blip r:embed="rId2">
            <a:extLst>
              <a:ext uri="{28A0092B-C50C-407E-A947-70E740481C1C}">
                <a14:useLocalDpi xmlns:a14="http://schemas.microsoft.com/office/drawing/2010/main" val="0"/>
              </a:ext>
            </a:extLst>
          </a:blip>
          <a:srcRect b="14334"/>
          <a:stretch>
            <a:fillRect/>
          </a:stretch>
        </p:blipFill>
        <p:spPr>
          <a:xfrm>
            <a:off x="0" y="982980"/>
            <a:ext cx="12192000" cy="5875020"/>
          </a:xfrm>
          <a:prstGeom prst="rect">
            <a:avLst/>
          </a:prstGeom>
        </p:spPr>
      </p:pic>
      <p:sp>
        <p:nvSpPr>
          <p:cNvPr id="8" name="Text Placeholder 7">
            <a:extLst>
              <a:ext uri="{FF2B5EF4-FFF2-40B4-BE49-F238E27FC236}">
                <a16:creationId xmlns:a16="http://schemas.microsoft.com/office/drawing/2014/main" id="{3F7A46F1-28EE-B935-5516-31CF06634FBF}"/>
              </a:ext>
            </a:extLst>
          </p:cNvPr>
          <p:cNvSpPr>
            <a:spLocks noGrp="1"/>
          </p:cNvSpPr>
          <p:nvPr>
            <p:ph type="body" sz="quarter" idx="10" hasCustomPrompt="1"/>
          </p:nvPr>
        </p:nvSpPr>
        <p:spPr>
          <a:xfrm>
            <a:off x="2836862" y="2543968"/>
            <a:ext cx="6518275" cy="2379662"/>
          </a:xfrm>
        </p:spPr>
        <p:txBody>
          <a:bodyPr>
            <a:noAutofit/>
          </a:bodyPr>
          <a:lstStyle>
            <a:lvl1pPr marL="0" indent="0" algn="ctr">
              <a:lnSpc>
                <a:spcPct val="70000"/>
              </a:lnSpc>
              <a:spcBef>
                <a:spcPts val="0"/>
              </a:spcBef>
              <a:buNone/>
              <a:defRPr sz="5400" b="1" i="0" u="none" baseline="0">
                <a:solidFill>
                  <a:schemeClr val="tx1"/>
                </a:solidFill>
                <a:effectLst/>
                <a:latin typeface="Aptos" panose="020B0004020202020204" pitchFamily="34" charset="0"/>
              </a:defRPr>
            </a:lvl1pPr>
          </a:lstStyle>
          <a:p>
            <a:pPr lvl="0"/>
            <a:r>
              <a:rPr lang="en-US" dirty="0" err="1"/>
              <a:t>Hoofstuk</a:t>
            </a:r>
            <a:endParaRPr lang="en-US" dirty="0"/>
          </a:p>
          <a:p>
            <a:pPr lvl="0"/>
            <a:r>
              <a:rPr lang="en-US" dirty="0" err="1"/>
              <a:t>Tussenslide</a:t>
            </a:r>
            <a:endParaRPr lang="en-US" dirty="0"/>
          </a:p>
          <a:p>
            <a:pPr lvl="0"/>
            <a:r>
              <a:rPr lang="en-US" dirty="0"/>
              <a:t>Max 3 regels</a:t>
            </a:r>
          </a:p>
        </p:txBody>
      </p:sp>
      <p:pic>
        <p:nvPicPr>
          <p:cNvPr id="5" name="Picture 4">
            <a:extLst>
              <a:ext uri="{FF2B5EF4-FFF2-40B4-BE49-F238E27FC236}">
                <a16:creationId xmlns:a16="http://schemas.microsoft.com/office/drawing/2014/main" id="{8272552E-C6CF-31DC-653A-B65C18D4D65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00039" y="5848366"/>
            <a:ext cx="651090" cy="705544"/>
          </a:xfrm>
          <a:prstGeom prst="rect">
            <a:avLst/>
          </a:prstGeom>
        </p:spPr>
      </p:pic>
    </p:spTree>
    <p:extLst>
      <p:ext uri="{BB962C8B-B14F-4D97-AF65-F5344CB8AC3E}">
        <p14:creationId xmlns:p14="http://schemas.microsoft.com/office/powerpoint/2010/main" val="253515044"/>
      </p:ext>
    </p:extLst>
  </p:cSld>
  <p:clrMapOvr>
    <a:masterClrMapping/>
  </p:clrMapOvr>
  <p:transition>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fill="hold" nodeType="with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2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8" dur="25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500"/>
                                            <p:tgtEl>
                                              <p:spTgt spid="8">
                                                <p:txEl>
                                                  <p:pRg st="1" end="1"/>
                                                </p:txEl>
                                              </p:spTgt>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nodePh="1">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50" fill="hold"/>
                                            <p:tgtEl>
                                              <p:spTgt spid="5"/>
                                            </p:tgtEl>
                                            <p:attrNameLst>
                                              <p:attrName>ppt_x</p:attrName>
                                            </p:attrNameLst>
                                          </p:cBhvr>
                                          <p:tavLst>
                                            <p:tav tm="0">
                                              <p:val>
                                                <p:strVal val="#ppt_x"/>
                                              </p:val>
                                            </p:tav>
                                            <p:tav tm="100000">
                                              <p:val>
                                                <p:strVal val="#ppt_x"/>
                                              </p:val>
                                            </p:tav>
                                          </p:tavLst>
                                        </p:anim>
                                        <p:anim calcmode="lin" valueType="num">
                                          <p:cBhvr additive="base">
                                            <p:cTn id="8" dur="25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500"/>
                                            <p:tgtEl>
                                              <p:spTgt spid="8">
                                                <p:txEl>
                                                  <p:pRg st="1" end="1"/>
                                                </p:txEl>
                                              </p:spTgt>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10" presetClass="entr" presetSubtype="0" fill="hold" nodeType="withEffect" nodePh="1">
                      <p:stCondLst>
                        <p:cond delay="25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houd">
    <p:bg>
      <p:bgPr>
        <a:solidFill>
          <a:schemeClr val="accent3"/>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D83542-A57C-CB2B-613D-18F122C202A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48663" r="1"/>
          <a:stretch>
            <a:fillRect/>
          </a:stretch>
        </p:blipFill>
        <p:spPr>
          <a:xfrm>
            <a:off x="6924675" y="0"/>
            <a:ext cx="5294323" cy="6876000"/>
          </a:xfrm>
          <a:prstGeom prst="rect">
            <a:avLst/>
          </a:prstGeom>
        </p:spPr>
      </p:pic>
      <p:pic>
        <p:nvPicPr>
          <p:cNvPr id="3" name="Picture 2">
            <a:extLst>
              <a:ext uri="{FF2B5EF4-FFF2-40B4-BE49-F238E27FC236}">
                <a16:creationId xmlns:a16="http://schemas.microsoft.com/office/drawing/2014/main" id="{FFDF95E0-09A7-F369-0D22-EF84FF97F10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086601" y="248390"/>
            <a:ext cx="4929456" cy="2772819"/>
          </a:xfrm>
          <a:prstGeom prst="rect">
            <a:avLst/>
          </a:prstGeom>
        </p:spPr>
      </p:pic>
      <p:sp>
        <p:nvSpPr>
          <p:cNvPr id="2" name="Text Placeholder 15">
            <a:extLst>
              <a:ext uri="{FF2B5EF4-FFF2-40B4-BE49-F238E27FC236}">
                <a16:creationId xmlns:a16="http://schemas.microsoft.com/office/drawing/2014/main" id="{35D05A6C-4319-1A76-6BBE-D00A4B75A6F7}"/>
              </a:ext>
            </a:extLst>
          </p:cNvPr>
          <p:cNvSpPr>
            <a:spLocks noGrp="1"/>
          </p:cNvSpPr>
          <p:nvPr>
            <p:ph type="body" sz="quarter" idx="11"/>
          </p:nvPr>
        </p:nvSpPr>
        <p:spPr>
          <a:xfrm>
            <a:off x="300038" y="1194314"/>
            <a:ext cx="5795962" cy="3941047"/>
          </a:xfrm>
        </p:spPr>
        <p:txBody>
          <a:bodyPr>
            <a:normAutofit/>
          </a:bodyPr>
          <a:lstStyle>
            <a:lvl1pPr marL="457200" indent="-457200">
              <a:buFont typeface="+mj-lt"/>
              <a:buAutoNum type="arabicPeriod"/>
              <a:defRPr sz="2000"/>
            </a:lvl1pPr>
            <a:lvl2pPr>
              <a:defRPr sz="2000"/>
            </a:lvl2pPr>
            <a:lvl3pPr>
              <a:defRPr sz="2000"/>
            </a:lvl3pPr>
            <a:lvl4pPr>
              <a:defRPr sz="2000"/>
            </a:lvl4pPr>
            <a:lvl5pPr>
              <a:defRPr sz="2000"/>
            </a:lvl5pPr>
          </a:lstStyle>
          <a:p>
            <a:pPr lvl="0"/>
            <a:endParaRPr lang="nl-NL" dirty="0"/>
          </a:p>
        </p:txBody>
      </p:sp>
      <p:sp>
        <p:nvSpPr>
          <p:cNvPr id="4" name="Text Placeholder 15">
            <a:extLst>
              <a:ext uri="{FF2B5EF4-FFF2-40B4-BE49-F238E27FC236}">
                <a16:creationId xmlns:a16="http://schemas.microsoft.com/office/drawing/2014/main" id="{84A7B35F-2FB2-7E5B-5AEE-569DBB340D0F}"/>
              </a:ext>
            </a:extLst>
          </p:cNvPr>
          <p:cNvSpPr>
            <a:spLocks noGrp="1"/>
          </p:cNvSpPr>
          <p:nvPr>
            <p:ph type="body" sz="quarter" idx="12" hasCustomPrompt="1"/>
          </p:nvPr>
        </p:nvSpPr>
        <p:spPr>
          <a:xfrm>
            <a:off x="300038" y="258763"/>
            <a:ext cx="5795962" cy="795648"/>
          </a:xfrm>
        </p:spPr>
        <p:txBody>
          <a:bodyPr>
            <a:noAutofit/>
          </a:bodyPr>
          <a:lstStyle>
            <a:lvl1pPr algn="l">
              <a:spcBef>
                <a:spcPts val="0"/>
              </a:spcBef>
              <a:defRPr sz="2800" b="1"/>
            </a:lvl1pPr>
            <a:lvl2pPr algn="l">
              <a:defRPr sz="2000"/>
            </a:lvl2pPr>
            <a:lvl3pPr>
              <a:defRPr sz="2000"/>
            </a:lvl3pPr>
            <a:lvl4pPr>
              <a:defRPr sz="2000"/>
            </a:lvl4pPr>
            <a:lvl5pPr>
              <a:defRPr sz="2000"/>
            </a:lvl5pPr>
          </a:lstStyle>
          <a:p>
            <a:pPr lvl="0"/>
            <a:r>
              <a:rPr lang="nl-NL" dirty="0"/>
              <a:t>Inhoud</a:t>
            </a:r>
          </a:p>
        </p:txBody>
      </p:sp>
    </p:spTree>
    <p:extLst>
      <p:ext uri="{BB962C8B-B14F-4D97-AF65-F5344CB8AC3E}">
        <p14:creationId xmlns:p14="http://schemas.microsoft.com/office/powerpoint/2010/main" val="2822542897"/>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kst + foto">
    <p:bg>
      <p:bgPr>
        <a:solidFill>
          <a:schemeClr val="tx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64C14DA-A359-EFCC-714D-D9A0A81F96BC}"/>
              </a:ext>
            </a:extLst>
          </p:cNvPr>
          <p:cNvSpPr/>
          <p:nvPr userDrawn="1"/>
        </p:nvSpPr>
        <p:spPr>
          <a:xfrm>
            <a:off x="3611562" y="0"/>
            <a:ext cx="8866187"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Picture Placeholder 5">
            <a:extLst>
              <a:ext uri="{FF2B5EF4-FFF2-40B4-BE49-F238E27FC236}">
                <a16:creationId xmlns:a16="http://schemas.microsoft.com/office/drawing/2014/main" id="{65136D33-860D-1773-6FFA-D0E519DE20AC}"/>
              </a:ext>
            </a:extLst>
          </p:cNvPr>
          <p:cNvSpPr>
            <a:spLocks noGrp="1"/>
          </p:cNvSpPr>
          <p:nvPr>
            <p:ph type="pic" sz="quarter" idx="10"/>
          </p:nvPr>
        </p:nvSpPr>
        <p:spPr>
          <a:xfrm>
            <a:off x="0" y="0"/>
            <a:ext cx="3611563" cy="6858000"/>
          </a:xfrm>
        </p:spPr>
        <p:txBody>
          <a:bodyPr/>
          <a:lstStyle/>
          <a:p>
            <a:endParaRPr lang="nl-NL"/>
          </a:p>
        </p:txBody>
      </p:sp>
      <p:sp>
        <p:nvSpPr>
          <p:cNvPr id="16" name="Text Placeholder 15">
            <a:extLst>
              <a:ext uri="{FF2B5EF4-FFF2-40B4-BE49-F238E27FC236}">
                <a16:creationId xmlns:a16="http://schemas.microsoft.com/office/drawing/2014/main" id="{4F3A2D06-AB38-9098-0625-7DE8A89BE627}"/>
              </a:ext>
            </a:extLst>
          </p:cNvPr>
          <p:cNvSpPr>
            <a:spLocks noGrp="1"/>
          </p:cNvSpPr>
          <p:nvPr>
            <p:ph type="body" sz="quarter" idx="11" hasCustomPrompt="1"/>
          </p:nvPr>
        </p:nvSpPr>
        <p:spPr>
          <a:xfrm>
            <a:off x="4124325" y="1181303"/>
            <a:ext cx="7721600" cy="5326177"/>
          </a:xfrm>
        </p:spPr>
        <p:txBody>
          <a:bodyPr>
            <a:normAutofit/>
          </a:bodyPr>
          <a:lstStyle>
            <a:lvl1pPr>
              <a:defRPr sz="2000"/>
            </a:lvl1pPr>
            <a:lvl2pPr>
              <a:defRPr sz="2000"/>
            </a:lvl2pPr>
            <a:lvl3pPr>
              <a:defRPr sz="2000"/>
            </a:lvl3pPr>
            <a:lvl4pPr>
              <a:defRPr sz="2000"/>
            </a:lvl4pPr>
            <a:lvl5pPr>
              <a:defRPr sz="2000"/>
            </a:lvl5pPr>
          </a:lstStyle>
          <a:p>
            <a:pPr lvl="0"/>
            <a:r>
              <a:rPr lang="nl-NL" dirty="0"/>
              <a:t>Tekst</a:t>
            </a:r>
          </a:p>
        </p:txBody>
      </p:sp>
      <p:sp>
        <p:nvSpPr>
          <p:cNvPr id="22" name="Text Placeholder 15">
            <a:extLst>
              <a:ext uri="{FF2B5EF4-FFF2-40B4-BE49-F238E27FC236}">
                <a16:creationId xmlns:a16="http://schemas.microsoft.com/office/drawing/2014/main" id="{C8D18009-14ED-4405-4C94-AF9CB0B393D2}"/>
              </a:ext>
            </a:extLst>
          </p:cNvPr>
          <p:cNvSpPr>
            <a:spLocks noGrp="1"/>
          </p:cNvSpPr>
          <p:nvPr>
            <p:ph type="body" sz="quarter" idx="12" hasCustomPrompt="1"/>
          </p:nvPr>
        </p:nvSpPr>
        <p:spPr>
          <a:xfrm>
            <a:off x="4124325" y="245752"/>
            <a:ext cx="7721600" cy="795648"/>
          </a:xfrm>
        </p:spPr>
        <p:txBody>
          <a:bodyPr>
            <a:noAutofit/>
          </a:bodyPr>
          <a:lstStyle>
            <a:lvl1pPr algn="l">
              <a:spcBef>
                <a:spcPts val="0"/>
              </a:spcBef>
              <a:defRPr sz="2800" b="1"/>
            </a:lvl1pPr>
            <a:lvl2pPr algn="l">
              <a:defRPr sz="2000"/>
            </a:lvl2pPr>
            <a:lvl3pPr>
              <a:defRPr sz="2000"/>
            </a:lvl3pPr>
            <a:lvl4pPr>
              <a:defRPr sz="2000"/>
            </a:lvl4pPr>
            <a:lvl5pPr>
              <a:defRPr sz="2000"/>
            </a:lvl5pPr>
          </a:lstStyle>
          <a:p>
            <a:pPr lvl="0"/>
            <a:r>
              <a:rPr lang="nl-NL" dirty="0"/>
              <a:t>Titel max 2 regels</a:t>
            </a:r>
          </a:p>
        </p:txBody>
      </p:sp>
    </p:spTree>
    <p:extLst>
      <p:ext uri="{BB962C8B-B14F-4D97-AF65-F5344CB8AC3E}">
        <p14:creationId xmlns:p14="http://schemas.microsoft.com/office/powerpoint/2010/main" val="499868353"/>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kst + foto 2">
    <p:bg>
      <p:bgPr>
        <a:solidFill>
          <a:schemeClr val="accent3"/>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64C14DA-A359-EFCC-714D-D9A0A81F96BC}"/>
              </a:ext>
            </a:extLst>
          </p:cNvPr>
          <p:cNvSpPr/>
          <p:nvPr userDrawn="1"/>
        </p:nvSpPr>
        <p:spPr>
          <a:xfrm>
            <a:off x="3611562" y="0"/>
            <a:ext cx="886618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Picture Placeholder 5">
            <a:extLst>
              <a:ext uri="{FF2B5EF4-FFF2-40B4-BE49-F238E27FC236}">
                <a16:creationId xmlns:a16="http://schemas.microsoft.com/office/drawing/2014/main" id="{65136D33-860D-1773-6FFA-D0E519DE20AC}"/>
              </a:ext>
            </a:extLst>
          </p:cNvPr>
          <p:cNvSpPr>
            <a:spLocks noGrp="1"/>
          </p:cNvSpPr>
          <p:nvPr>
            <p:ph type="pic" sz="quarter" idx="10"/>
          </p:nvPr>
        </p:nvSpPr>
        <p:spPr>
          <a:xfrm>
            <a:off x="0" y="0"/>
            <a:ext cx="3611563" cy="6858000"/>
          </a:xfrm>
        </p:spPr>
        <p:txBody>
          <a:bodyPr/>
          <a:lstStyle/>
          <a:p>
            <a:endParaRPr lang="nl-NL"/>
          </a:p>
        </p:txBody>
      </p:sp>
      <p:sp>
        <p:nvSpPr>
          <p:cNvPr id="16" name="Text Placeholder 15">
            <a:extLst>
              <a:ext uri="{FF2B5EF4-FFF2-40B4-BE49-F238E27FC236}">
                <a16:creationId xmlns:a16="http://schemas.microsoft.com/office/drawing/2014/main" id="{4F3A2D06-AB38-9098-0625-7DE8A89BE627}"/>
              </a:ext>
            </a:extLst>
          </p:cNvPr>
          <p:cNvSpPr>
            <a:spLocks noGrp="1"/>
          </p:cNvSpPr>
          <p:nvPr>
            <p:ph type="body" sz="quarter" idx="11" hasCustomPrompt="1"/>
          </p:nvPr>
        </p:nvSpPr>
        <p:spPr>
          <a:xfrm>
            <a:off x="4122420" y="1181303"/>
            <a:ext cx="7723505" cy="5326177"/>
          </a:xfrm>
        </p:spPr>
        <p:txBody>
          <a:bodyPr>
            <a:normAutofit/>
          </a:bodyPr>
          <a:lstStyle>
            <a:lvl1pPr>
              <a:defRPr sz="2000">
                <a:solidFill>
                  <a:schemeClr val="bg1"/>
                </a:solidFill>
              </a:defRPr>
            </a:lvl1pPr>
            <a:lvl2pPr>
              <a:defRPr sz="2000"/>
            </a:lvl2pPr>
            <a:lvl3pPr>
              <a:defRPr sz="2000"/>
            </a:lvl3pPr>
            <a:lvl4pPr>
              <a:defRPr sz="2000"/>
            </a:lvl4pPr>
            <a:lvl5pPr>
              <a:defRPr sz="2000"/>
            </a:lvl5pPr>
          </a:lstStyle>
          <a:p>
            <a:pPr lvl="0"/>
            <a:r>
              <a:rPr lang="nl-NL" dirty="0"/>
              <a:t>Tekst</a:t>
            </a:r>
          </a:p>
        </p:txBody>
      </p:sp>
      <p:sp>
        <p:nvSpPr>
          <p:cNvPr id="22" name="Text Placeholder 15">
            <a:extLst>
              <a:ext uri="{FF2B5EF4-FFF2-40B4-BE49-F238E27FC236}">
                <a16:creationId xmlns:a16="http://schemas.microsoft.com/office/drawing/2014/main" id="{C8D18009-14ED-4405-4C94-AF9CB0B393D2}"/>
              </a:ext>
            </a:extLst>
          </p:cNvPr>
          <p:cNvSpPr>
            <a:spLocks noGrp="1"/>
          </p:cNvSpPr>
          <p:nvPr>
            <p:ph type="body" sz="quarter" idx="12" hasCustomPrompt="1"/>
          </p:nvPr>
        </p:nvSpPr>
        <p:spPr>
          <a:xfrm>
            <a:off x="4122420" y="245752"/>
            <a:ext cx="7723505" cy="795648"/>
          </a:xfrm>
        </p:spPr>
        <p:txBody>
          <a:bodyPr>
            <a:noAutofit/>
          </a:bodyPr>
          <a:lstStyle>
            <a:lvl1pPr algn="l">
              <a:spcBef>
                <a:spcPts val="0"/>
              </a:spcBef>
              <a:defRPr sz="2800" b="1">
                <a:solidFill>
                  <a:schemeClr val="accent3"/>
                </a:solidFill>
              </a:defRPr>
            </a:lvl1pPr>
            <a:lvl2pPr algn="l">
              <a:defRPr sz="2000"/>
            </a:lvl2pPr>
            <a:lvl3pPr>
              <a:defRPr sz="2000"/>
            </a:lvl3pPr>
            <a:lvl4pPr>
              <a:defRPr sz="2000"/>
            </a:lvl4pPr>
            <a:lvl5pPr>
              <a:defRPr sz="2000"/>
            </a:lvl5pPr>
          </a:lstStyle>
          <a:p>
            <a:pPr lvl="0"/>
            <a:r>
              <a:rPr lang="nl-NL" dirty="0"/>
              <a:t>Titel max 2 regels</a:t>
            </a:r>
          </a:p>
        </p:txBody>
      </p:sp>
    </p:spTree>
    <p:extLst>
      <p:ext uri="{BB962C8B-B14F-4D97-AF65-F5344CB8AC3E}">
        <p14:creationId xmlns:p14="http://schemas.microsoft.com/office/powerpoint/2010/main" val="137394036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23.06.2026</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kst één kolom">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C90C09-EE33-EE0D-CEBD-EC9BBD81A004}"/>
              </a:ext>
            </a:extLst>
          </p:cNvPr>
          <p:cNvSpPr/>
          <p:nvPr userDrawn="1"/>
        </p:nvSpPr>
        <p:spPr>
          <a:xfrm flipH="1">
            <a:off x="1955800" y="0"/>
            <a:ext cx="10236200" cy="6858000"/>
          </a:xfrm>
          <a:prstGeom prst="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7" name="Text Placeholder 15">
            <a:extLst>
              <a:ext uri="{FF2B5EF4-FFF2-40B4-BE49-F238E27FC236}">
                <a16:creationId xmlns:a16="http://schemas.microsoft.com/office/drawing/2014/main" id="{B798AAA2-BAD9-766F-70E4-D6BFB6CA4E0C}"/>
              </a:ext>
            </a:extLst>
          </p:cNvPr>
          <p:cNvSpPr>
            <a:spLocks noGrp="1"/>
          </p:cNvSpPr>
          <p:nvPr>
            <p:ph type="body" sz="quarter" idx="11" hasCustomPrompt="1"/>
          </p:nvPr>
        </p:nvSpPr>
        <p:spPr>
          <a:xfrm>
            <a:off x="2316480" y="1181303"/>
            <a:ext cx="9575483" cy="5059477"/>
          </a:xfrm>
        </p:spPr>
        <p:txBody>
          <a:bodyPr numCol="1" spcCol="180000">
            <a:normAutofit/>
          </a:bodyPr>
          <a:lstStyle>
            <a:lvl1pPr>
              <a:defRPr sz="2000"/>
            </a:lvl1pPr>
            <a:lvl2pPr>
              <a:defRPr sz="2000"/>
            </a:lvl2pPr>
            <a:lvl3pPr>
              <a:defRPr sz="2000"/>
            </a:lvl3pPr>
            <a:lvl4pPr>
              <a:defRPr sz="2000"/>
            </a:lvl4pPr>
            <a:lvl5pPr>
              <a:defRPr sz="2000"/>
            </a:lvl5pPr>
          </a:lstStyle>
          <a:p>
            <a:pPr lvl="0"/>
            <a:r>
              <a:rPr lang="nl-NL" dirty="0"/>
              <a:t>Eén kolom</a:t>
            </a:r>
          </a:p>
        </p:txBody>
      </p:sp>
      <p:sp>
        <p:nvSpPr>
          <p:cNvPr id="8" name="Text Placeholder 15">
            <a:extLst>
              <a:ext uri="{FF2B5EF4-FFF2-40B4-BE49-F238E27FC236}">
                <a16:creationId xmlns:a16="http://schemas.microsoft.com/office/drawing/2014/main" id="{73E2C162-A684-B0EB-3C77-BCFB60A2A949}"/>
              </a:ext>
            </a:extLst>
          </p:cNvPr>
          <p:cNvSpPr>
            <a:spLocks noGrp="1"/>
          </p:cNvSpPr>
          <p:nvPr>
            <p:ph type="body" sz="quarter" idx="12" hasCustomPrompt="1"/>
          </p:nvPr>
        </p:nvSpPr>
        <p:spPr>
          <a:xfrm>
            <a:off x="2316480" y="245752"/>
            <a:ext cx="7776845" cy="795648"/>
          </a:xfrm>
        </p:spPr>
        <p:txBody>
          <a:bodyPr>
            <a:noAutofit/>
          </a:bodyPr>
          <a:lstStyle>
            <a:lvl1pPr algn="l">
              <a:spcBef>
                <a:spcPts val="0"/>
              </a:spcBef>
              <a:defRPr sz="2800" b="1"/>
            </a:lvl1pPr>
            <a:lvl2pPr algn="l">
              <a:defRPr sz="2000"/>
            </a:lvl2pPr>
            <a:lvl3pPr>
              <a:defRPr sz="2000"/>
            </a:lvl3pPr>
            <a:lvl4pPr>
              <a:defRPr sz="2000"/>
            </a:lvl4pPr>
            <a:lvl5pPr>
              <a:defRPr sz="2000"/>
            </a:lvl5pPr>
          </a:lstStyle>
          <a:p>
            <a:pPr lvl="0"/>
            <a:r>
              <a:rPr lang="nl-NL" dirty="0"/>
              <a:t>Titel max 2 regels</a:t>
            </a:r>
          </a:p>
        </p:txBody>
      </p:sp>
      <p:pic>
        <p:nvPicPr>
          <p:cNvPr id="10" name="Picture 9">
            <a:extLst>
              <a:ext uri="{FF2B5EF4-FFF2-40B4-BE49-F238E27FC236}">
                <a16:creationId xmlns:a16="http://schemas.microsoft.com/office/drawing/2014/main" id="{737C7CC4-C2E5-E638-D01B-88DB8EE1EEB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0039" y="5848366"/>
            <a:ext cx="651090" cy="705544"/>
          </a:xfrm>
          <a:prstGeom prst="rect">
            <a:avLst/>
          </a:prstGeom>
        </p:spPr>
      </p:pic>
    </p:spTree>
    <p:extLst>
      <p:ext uri="{BB962C8B-B14F-4D97-AF65-F5344CB8AC3E}">
        <p14:creationId xmlns:p14="http://schemas.microsoft.com/office/powerpoint/2010/main" val="351140715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fill="hold" nodeType="with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kst één kolom blauw">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C90C09-EE33-EE0D-CEBD-EC9BBD81A004}"/>
              </a:ext>
            </a:extLst>
          </p:cNvPr>
          <p:cNvSpPr/>
          <p:nvPr userDrawn="1"/>
        </p:nvSpPr>
        <p:spPr>
          <a:xfrm flipH="1">
            <a:off x="1955800" y="0"/>
            <a:ext cx="10236200" cy="6858000"/>
          </a:xfrm>
          <a:prstGeom prst="rect">
            <a:avLst/>
          </a:prstGeom>
          <a:solidFill>
            <a:schemeClr val="tx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7" name="Text Placeholder 15">
            <a:extLst>
              <a:ext uri="{FF2B5EF4-FFF2-40B4-BE49-F238E27FC236}">
                <a16:creationId xmlns:a16="http://schemas.microsoft.com/office/drawing/2014/main" id="{B798AAA2-BAD9-766F-70E4-D6BFB6CA4E0C}"/>
              </a:ext>
            </a:extLst>
          </p:cNvPr>
          <p:cNvSpPr>
            <a:spLocks noGrp="1"/>
          </p:cNvSpPr>
          <p:nvPr>
            <p:ph type="body" sz="quarter" idx="11" hasCustomPrompt="1"/>
          </p:nvPr>
        </p:nvSpPr>
        <p:spPr>
          <a:xfrm>
            <a:off x="2324100" y="1181303"/>
            <a:ext cx="9567863" cy="5059477"/>
          </a:xfrm>
        </p:spPr>
        <p:txBody>
          <a:bodyPr numCol="1" spcCol="180000">
            <a:normAutofit/>
          </a:bodyPr>
          <a:lstStyle>
            <a:lvl1pPr>
              <a:defRPr sz="2000">
                <a:solidFill>
                  <a:schemeClr val="bg1"/>
                </a:solidFill>
              </a:defRPr>
            </a:lvl1pPr>
            <a:lvl2pPr>
              <a:defRPr sz="2000"/>
            </a:lvl2pPr>
            <a:lvl3pPr>
              <a:defRPr sz="2000"/>
            </a:lvl3pPr>
            <a:lvl4pPr>
              <a:defRPr sz="2000"/>
            </a:lvl4pPr>
            <a:lvl5pPr>
              <a:defRPr sz="2000"/>
            </a:lvl5pPr>
          </a:lstStyle>
          <a:p>
            <a:pPr lvl="0"/>
            <a:r>
              <a:rPr lang="nl-NL" dirty="0"/>
              <a:t>Eén kolom</a:t>
            </a:r>
          </a:p>
        </p:txBody>
      </p:sp>
      <p:sp>
        <p:nvSpPr>
          <p:cNvPr id="8" name="Text Placeholder 15">
            <a:extLst>
              <a:ext uri="{FF2B5EF4-FFF2-40B4-BE49-F238E27FC236}">
                <a16:creationId xmlns:a16="http://schemas.microsoft.com/office/drawing/2014/main" id="{73E2C162-A684-B0EB-3C77-BCFB60A2A949}"/>
              </a:ext>
            </a:extLst>
          </p:cNvPr>
          <p:cNvSpPr>
            <a:spLocks noGrp="1"/>
          </p:cNvSpPr>
          <p:nvPr>
            <p:ph type="body" sz="quarter" idx="12" hasCustomPrompt="1"/>
          </p:nvPr>
        </p:nvSpPr>
        <p:spPr>
          <a:xfrm>
            <a:off x="2324100" y="245752"/>
            <a:ext cx="7769225" cy="795648"/>
          </a:xfrm>
        </p:spPr>
        <p:txBody>
          <a:bodyPr>
            <a:noAutofit/>
          </a:bodyPr>
          <a:lstStyle>
            <a:lvl1pPr algn="l">
              <a:spcBef>
                <a:spcPts val="0"/>
              </a:spcBef>
              <a:defRPr sz="2800" b="1">
                <a:solidFill>
                  <a:schemeClr val="accent3"/>
                </a:solidFill>
              </a:defRPr>
            </a:lvl1pPr>
            <a:lvl2pPr algn="l">
              <a:defRPr sz="2000"/>
            </a:lvl2pPr>
            <a:lvl3pPr>
              <a:defRPr sz="2000"/>
            </a:lvl3pPr>
            <a:lvl4pPr>
              <a:defRPr sz="2000"/>
            </a:lvl4pPr>
            <a:lvl5pPr>
              <a:defRPr sz="2000"/>
            </a:lvl5pPr>
          </a:lstStyle>
          <a:p>
            <a:pPr lvl="0"/>
            <a:r>
              <a:rPr lang="nl-NL" dirty="0"/>
              <a:t>Titel max 2 regels</a:t>
            </a:r>
          </a:p>
        </p:txBody>
      </p:sp>
      <p:pic>
        <p:nvPicPr>
          <p:cNvPr id="10" name="Picture 9">
            <a:extLst>
              <a:ext uri="{FF2B5EF4-FFF2-40B4-BE49-F238E27FC236}">
                <a16:creationId xmlns:a16="http://schemas.microsoft.com/office/drawing/2014/main" id="{737C7CC4-C2E5-E638-D01B-88DB8EE1EEB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0039" y="5848366"/>
            <a:ext cx="651090" cy="705544"/>
          </a:xfrm>
          <a:prstGeom prst="rect">
            <a:avLst/>
          </a:prstGeom>
        </p:spPr>
      </p:pic>
    </p:spTree>
    <p:extLst>
      <p:ext uri="{BB962C8B-B14F-4D97-AF65-F5344CB8AC3E}">
        <p14:creationId xmlns:p14="http://schemas.microsoft.com/office/powerpoint/2010/main" val="146250029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fill="hold" nodeType="with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oto">
    <p:bg>
      <p:bgPr>
        <a:solidFill>
          <a:schemeClr val="accent3"/>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C90C09-EE33-EE0D-CEBD-EC9BBD81A004}"/>
              </a:ext>
            </a:extLst>
          </p:cNvPr>
          <p:cNvSpPr/>
          <p:nvPr userDrawn="1"/>
        </p:nvSpPr>
        <p:spPr>
          <a:xfrm flipH="1">
            <a:off x="1955800" y="0"/>
            <a:ext cx="10236200" cy="6858000"/>
          </a:xfrm>
          <a:prstGeom prst="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8" name="Text Placeholder 15">
            <a:extLst>
              <a:ext uri="{FF2B5EF4-FFF2-40B4-BE49-F238E27FC236}">
                <a16:creationId xmlns:a16="http://schemas.microsoft.com/office/drawing/2014/main" id="{73E2C162-A684-B0EB-3C77-BCFB60A2A949}"/>
              </a:ext>
            </a:extLst>
          </p:cNvPr>
          <p:cNvSpPr>
            <a:spLocks noGrp="1"/>
          </p:cNvSpPr>
          <p:nvPr>
            <p:ph type="body" sz="quarter" idx="12" hasCustomPrompt="1"/>
          </p:nvPr>
        </p:nvSpPr>
        <p:spPr>
          <a:xfrm>
            <a:off x="2324100" y="245752"/>
            <a:ext cx="9509760" cy="795648"/>
          </a:xfrm>
        </p:spPr>
        <p:txBody>
          <a:bodyPr>
            <a:noAutofit/>
          </a:bodyPr>
          <a:lstStyle>
            <a:lvl1pPr algn="l">
              <a:spcBef>
                <a:spcPts val="0"/>
              </a:spcBef>
              <a:defRPr sz="2800" b="1"/>
            </a:lvl1pPr>
            <a:lvl2pPr algn="l">
              <a:defRPr sz="2000"/>
            </a:lvl2pPr>
            <a:lvl3pPr>
              <a:defRPr sz="2000"/>
            </a:lvl3pPr>
            <a:lvl4pPr>
              <a:defRPr sz="2000"/>
            </a:lvl4pPr>
            <a:lvl5pPr>
              <a:defRPr sz="2000"/>
            </a:lvl5pPr>
          </a:lstStyle>
          <a:p>
            <a:pPr lvl="0"/>
            <a:r>
              <a:rPr lang="nl-NL" dirty="0"/>
              <a:t>Titel max 2 regels</a:t>
            </a:r>
          </a:p>
        </p:txBody>
      </p:sp>
      <p:pic>
        <p:nvPicPr>
          <p:cNvPr id="10" name="Picture 9">
            <a:extLst>
              <a:ext uri="{FF2B5EF4-FFF2-40B4-BE49-F238E27FC236}">
                <a16:creationId xmlns:a16="http://schemas.microsoft.com/office/drawing/2014/main" id="{737C7CC4-C2E5-E638-D01B-88DB8EE1EEB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0039" y="5848366"/>
            <a:ext cx="651090" cy="705544"/>
          </a:xfrm>
          <a:prstGeom prst="rect">
            <a:avLst/>
          </a:prstGeom>
        </p:spPr>
      </p:pic>
      <p:sp>
        <p:nvSpPr>
          <p:cNvPr id="3" name="Picture Placeholder 2">
            <a:extLst>
              <a:ext uri="{FF2B5EF4-FFF2-40B4-BE49-F238E27FC236}">
                <a16:creationId xmlns:a16="http://schemas.microsoft.com/office/drawing/2014/main" id="{F52DE95E-4F08-2D60-7DCF-B0F039987BD1}"/>
              </a:ext>
            </a:extLst>
          </p:cNvPr>
          <p:cNvSpPr>
            <a:spLocks noGrp="1"/>
          </p:cNvSpPr>
          <p:nvPr>
            <p:ph type="pic" sz="quarter" idx="13"/>
          </p:nvPr>
        </p:nvSpPr>
        <p:spPr>
          <a:xfrm>
            <a:off x="2324100" y="1295400"/>
            <a:ext cx="9509759" cy="5021263"/>
          </a:xfrm>
        </p:spPr>
        <p:txBody>
          <a:bodyPr/>
          <a:lstStyle/>
          <a:p>
            <a:endParaRPr lang="nl-NL"/>
          </a:p>
        </p:txBody>
      </p:sp>
    </p:spTree>
    <p:extLst>
      <p:ext uri="{BB962C8B-B14F-4D97-AF65-F5344CB8AC3E}">
        <p14:creationId xmlns:p14="http://schemas.microsoft.com/office/powerpoint/2010/main" val="150603883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fill="hold" nodeType="with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abel">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C90C09-EE33-EE0D-CEBD-EC9BBD81A004}"/>
              </a:ext>
            </a:extLst>
          </p:cNvPr>
          <p:cNvSpPr/>
          <p:nvPr userDrawn="1"/>
        </p:nvSpPr>
        <p:spPr>
          <a:xfrm flipH="1">
            <a:off x="1955800" y="0"/>
            <a:ext cx="10236200" cy="6858000"/>
          </a:xfrm>
          <a:prstGeom prst="rect">
            <a:avLst/>
          </a:prstGeom>
          <a:solidFill>
            <a:schemeClr val="bg1"/>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8" name="Text Placeholder 15">
            <a:extLst>
              <a:ext uri="{FF2B5EF4-FFF2-40B4-BE49-F238E27FC236}">
                <a16:creationId xmlns:a16="http://schemas.microsoft.com/office/drawing/2014/main" id="{73E2C162-A684-B0EB-3C77-BCFB60A2A949}"/>
              </a:ext>
            </a:extLst>
          </p:cNvPr>
          <p:cNvSpPr>
            <a:spLocks noGrp="1"/>
          </p:cNvSpPr>
          <p:nvPr>
            <p:ph type="body" sz="quarter" idx="12" hasCustomPrompt="1"/>
          </p:nvPr>
        </p:nvSpPr>
        <p:spPr>
          <a:xfrm>
            <a:off x="2324100" y="245752"/>
            <a:ext cx="9509760" cy="795648"/>
          </a:xfrm>
        </p:spPr>
        <p:txBody>
          <a:bodyPr>
            <a:noAutofit/>
          </a:bodyPr>
          <a:lstStyle>
            <a:lvl1pPr algn="l">
              <a:spcBef>
                <a:spcPts val="0"/>
              </a:spcBef>
              <a:defRPr sz="2800" b="1"/>
            </a:lvl1pPr>
            <a:lvl2pPr algn="l">
              <a:defRPr sz="2000"/>
            </a:lvl2pPr>
            <a:lvl3pPr>
              <a:defRPr sz="2000"/>
            </a:lvl3pPr>
            <a:lvl4pPr>
              <a:defRPr sz="2000"/>
            </a:lvl4pPr>
            <a:lvl5pPr>
              <a:defRPr sz="2000"/>
            </a:lvl5pPr>
          </a:lstStyle>
          <a:p>
            <a:pPr lvl="0"/>
            <a:r>
              <a:rPr lang="nl-NL" dirty="0"/>
              <a:t>Titel max 2 regels</a:t>
            </a:r>
          </a:p>
        </p:txBody>
      </p:sp>
      <p:pic>
        <p:nvPicPr>
          <p:cNvPr id="2" name="Picture 1">
            <a:extLst>
              <a:ext uri="{FF2B5EF4-FFF2-40B4-BE49-F238E27FC236}">
                <a16:creationId xmlns:a16="http://schemas.microsoft.com/office/drawing/2014/main" id="{AD4ACA99-34A0-7043-E545-EA4CC5A1FB5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0039" y="5848366"/>
            <a:ext cx="651089" cy="705543"/>
          </a:xfrm>
          <a:prstGeom prst="rect">
            <a:avLst/>
          </a:prstGeom>
        </p:spPr>
      </p:pic>
    </p:spTree>
    <p:extLst>
      <p:ext uri="{BB962C8B-B14F-4D97-AF65-F5344CB8AC3E}">
        <p14:creationId xmlns:p14="http://schemas.microsoft.com/office/powerpoint/2010/main" val="222099014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0000" fill="hold" nodeType="afterEffect" p14:presetBounceEnd="3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3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30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to + tekstbox">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0B2E6-76B7-EB99-DFFF-E4F0E8095B24}"/>
              </a:ext>
            </a:extLst>
          </p:cNvPr>
          <p:cNvSpPr>
            <a:spLocks noGrp="1"/>
          </p:cNvSpPr>
          <p:nvPr>
            <p:ph type="pic" sz="quarter" idx="10"/>
          </p:nvPr>
        </p:nvSpPr>
        <p:spPr>
          <a:xfrm>
            <a:off x="0" y="0"/>
            <a:ext cx="12192000" cy="6858000"/>
          </a:xfrm>
        </p:spPr>
        <p:txBody>
          <a:bodyPr/>
          <a:lstStyle/>
          <a:p>
            <a:endParaRPr lang="nl-NL"/>
          </a:p>
        </p:txBody>
      </p:sp>
      <p:sp>
        <p:nvSpPr>
          <p:cNvPr id="4" name="Text Placeholder 3">
            <a:extLst>
              <a:ext uri="{FF2B5EF4-FFF2-40B4-BE49-F238E27FC236}">
                <a16:creationId xmlns:a16="http://schemas.microsoft.com/office/drawing/2014/main" id="{7BAE2DC5-24B5-4BE4-D9DD-CC4B9F2587F1}"/>
              </a:ext>
            </a:extLst>
          </p:cNvPr>
          <p:cNvSpPr>
            <a:spLocks noGrp="1"/>
          </p:cNvSpPr>
          <p:nvPr>
            <p:ph type="body" sz="quarter" idx="11" hasCustomPrompt="1"/>
          </p:nvPr>
        </p:nvSpPr>
        <p:spPr>
          <a:xfrm>
            <a:off x="6924675" y="3429000"/>
            <a:ext cx="4967288" cy="3132138"/>
          </a:xfrm>
          <a:solidFill>
            <a:schemeClr val="accent3"/>
          </a:solidFill>
          <a:ln>
            <a:noFill/>
          </a:ln>
        </p:spPr>
        <p:txBody>
          <a:bodyPr lIns="180000" tIns="180000" rIns="180000" bIns="180000">
            <a:noAutofit/>
          </a:bodyPr>
          <a:lstStyle>
            <a:lvl1pPr algn="ctr">
              <a:spcBef>
                <a:spcPts val="0"/>
              </a:spcBef>
              <a:defRPr lang="nl-NL" sz="2400" b="0" dirty="0"/>
            </a:lvl1pPr>
          </a:lstStyle>
          <a:p>
            <a:r>
              <a:rPr lang="nl-NL" dirty="0"/>
              <a:t>Titel</a:t>
            </a:r>
          </a:p>
          <a:p>
            <a:endParaRPr lang="nl-NL" dirty="0"/>
          </a:p>
          <a:p>
            <a:r>
              <a:rPr lang="nl-NL" b="1" dirty="0"/>
              <a:t>‘Citaat maximaal</a:t>
            </a:r>
          </a:p>
          <a:p>
            <a:r>
              <a:rPr lang="nl-NL" b="1" dirty="0"/>
              <a:t>drie regels</a:t>
            </a:r>
          </a:p>
          <a:p>
            <a:r>
              <a:rPr lang="nl-NL" b="1" dirty="0"/>
              <a:t>tekst’</a:t>
            </a:r>
          </a:p>
          <a:p>
            <a:endParaRPr lang="nl-NL" b="1" dirty="0"/>
          </a:p>
          <a:p>
            <a:endParaRPr lang="nl-NL" dirty="0"/>
          </a:p>
          <a:p>
            <a:r>
              <a:rPr lang="nl-NL" b="1" dirty="0">
                <a:solidFill>
                  <a:schemeClr val="bg1"/>
                </a:solidFill>
              </a:rPr>
              <a:t>Ondertitel</a:t>
            </a:r>
          </a:p>
          <a:p>
            <a:endParaRPr lang="nl-NL" dirty="0"/>
          </a:p>
        </p:txBody>
      </p:sp>
    </p:spTree>
    <p:extLst>
      <p:ext uri="{BB962C8B-B14F-4D97-AF65-F5344CB8AC3E}">
        <p14:creationId xmlns:p14="http://schemas.microsoft.com/office/powerpoint/2010/main" val="2601099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tmplLst>
          <p:tmpl>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1">
            <p:tnLst>
              <p:par>
                <p:cTn presetID="10" presetClass="entr" presetSubtype="0" fill="hold" nodeType="withEffect" nodePh="1">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ind 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055B82-F300-AE5B-BDDA-07D0A65F74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71364"/>
          <a:stretch>
            <a:fillRect/>
          </a:stretch>
        </p:blipFill>
        <p:spPr>
          <a:xfrm>
            <a:off x="2370666" y="5657850"/>
            <a:ext cx="7450668" cy="1200150"/>
          </a:xfrm>
          <a:prstGeom prst="rect">
            <a:avLst/>
          </a:prstGeom>
        </p:spPr>
      </p:pic>
      <p:pic>
        <p:nvPicPr>
          <p:cNvPr id="8" name="Picture 7">
            <a:extLst>
              <a:ext uri="{FF2B5EF4-FFF2-40B4-BE49-F238E27FC236}">
                <a16:creationId xmlns:a16="http://schemas.microsoft.com/office/drawing/2014/main" id="{159733E6-DF58-587D-9403-2B5FD979A83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70402" y="4826001"/>
            <a:ext cx="3251196" cy="1828798"/>
          </a:xfrm>
          <a:prstGeom prst="rect">
            <a:avLst/>
          </a:prstGeom>
        </p:spPr>
      </p:pic>
      <p:sp>
        <p:nvSpPr>
          <p:cNvPr id="2" name="Text Placeholder 2">
            <a:extLst>
              <a:ext uri="{FF2B5EF4-FFF2-40B4-BE49-F238E27FC236}">
                <a16:creationId xmlns:a16="http://schemas.microsoft.com/office/drawing/2014/main" id="{C0D050E8-DC05-8AD6-0D21-10AA765750EA}"/>
              </a:ext>
            </a:extLst>
          </p:cNvPr>
          <p:cNvSpPr>
            <a:spLocks noGrp="1"/>
          </p:cNvSpPr>
          <p:nvPr>
            <p:ph type="body" sz="quarter" idx="10" hasCustomPrompt="1"/>
          </p:nvPr>
        </p:nvSpPr>
        <p:spPr>
          <a:xfrm>
            <a:off x="1955800" y="2157412"/>
            <a:ext cx="8243888" cy="1271588"/>
          </a:xfrm>
        </p:spPr>
        <p:txBody>
          <a:bodyPr>
            <a:normAutofit/>
          </a:bodyPr>
          <a:lstStyle>
            <a:lvl1pPr algn="ctr">
              <a:defRPr sz="4000" b="1">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Einde</a:t>
            </a:r>
            <a:r>
              <a:rPr lang="en-US" dirty="0"/>
              <a:t> </a:t>
            </a:r>
            <a:r>
              <a:rPr lang="en-US" dirty="0" err="1"/>
              <a:t>presentatie</a:t>
            </a:r>
            <a:endParaRPr lang="nl-NL" dirty="0"/>
          </a:p>
        </p:txBody>
      </p:sp>
      <p:sp>
        <p:nvSpPr>
          <p:cNvPr id="4" name="TextBox 3">
            <a:extLst>
              <a:ext uri="{FF2B5EF4-FFF2-40B4-BE49-F238E27FC236}">
                <a16:creationId xmlns:a16="http://schemas.microsoft.com/office/drawing/2014/main" id="{0B3CF7BC-D80F-EA71-58A4-69FF4DEBB709}"/>
              </a:ext>
            </a:extLst>
          </p:cNvPr>
          <p:cNvSpPr txBox="1"/>
          <p:nvPr userDrawn="1"/>
        </p:nvSpPr>
        <p:spPr>
          <a:xfrm>
            <a:off x="3611563" y="6269055"/>
            <a:ext cx="4968876" cy="307777"/>
          </a:xfrm>
          <a:prstGeom prst="rect">
            <a:avLst/>
          </a:prstGeom>
          <a:noFill/>
        </p:spPr>
        <p:txBody>
          <a:bodyPr wrap="square">
            <a:spAutoFit/>
          </a:bodyPr>
          <a:lstStyle/>
          <a:p>
            <a:pPr algn="ctr"/>
            <a:r>
              <a:rPr lang="nl-NL" sz="1400" b="1" dirty="0">
                <a:solidFill>
                  <a:schemeClr val="tx1"/>
                </a:solidFill>
                <a:latin typeface="Aptos" panose="020B0004020202020204" pitchFamily="34" charset="0"/>
              </a:rPr>
              <a:t>NIJBEGUN.NL</a:t>
            </a:r>
          </a:p>
        </p:txBody>
      </p:sp>
    </p:spTree>
    <p:extLst>
      <p:ext uri="{BB962C8B-B14F-4D97-AF65-F5344CB8AC3E}">
        <p14:creationId xmlns:p14="http://schemas.microsoft.com/office/powerpoint/2010/main" val="3553134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ind slide 2">
    <p:bg>
      <p:bgPr>
        <a:solidFill>
          <a:schemeClr val="accent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055B82-F300-AE5B-BDDA-07D0A65F746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955" b="70409"/>
          <a:stretch>
            <a:fillRect/>
          </a:stretch>
        </p:blipFill>
        <p:spPr>
          <a:xfrm>
            <a:off x="2370666" y="5657850"/>
            <a:ext cx="7450668" cy="1200150"/>
          </a:xfrm>
          <a:prstGeom prst="rect">
            <a:avLst/>
          </a:prstGeom>
        </p:spPr>
      </p:pic>
      <p:pic>
        <p:nvPicPr>
          <p:cNvPr id="8" name="Picture 7">
            <a:extLst>
              <a:ext uri="{FF2B5EF4-FFF2-40B4-BE49-F238E27FC236}">
                <a16:creationId xmlns:a16="http://schemas.microsoft.com/office/drawing/2014/main" id="{159733E6-DF58-587D-9403-2B5FD979A83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470402" y="4826001"/>
            <a:ext cx="3251196" cy="1828797"/>
          </a:xfrm>
          <a:prstGeom prst="rect">
            <a:avLst/>
          </a:prstGeom>
        </p:spPr>
      </p:pic>
      <p:sp>
        <p:nvSpPr>
          <p:cNvPr id="2" name="Text Placeholder 2">
            <a:extLst>
              <a:ext uri="{FF2B5EF4-FFF2-40B4-BE49-F238E27FC236}">
                <a16:creationId xmlns:a16="http://schemas.microsoft.com/office/drawing/2014/main" id="{C0D050E8-DC05-8AD6-0D21-10AA765750EA}"/>
              </a:ext>
            </a:extLst>
          </p:cNvPr>
          <p:cNvSpPr>
            <a:spLocks noGrp="1"/>
          </p:cNvSpPr>
          <p:nvPr>
            <p:ph type="body" sz="quarter" idx="10" hasCustomPrompt="1"/>
          </p:nvPr>
        </p:nvSpPr>
        <p:spPr>
          <a:xfrm>
            <a:off x="1955800" y="2157412"/>
            <a:ext cx="8243888" cy="1271588"/>
          </a:xfrm>
        </p:spPr>
        <p:txBody>
          <a:bodyPr>
            <a:normAutofit/>
          </a:bodyPr>
          <a:lstStyle>
            <a:lvl1pPr algn="ctr">
              <a:defRPr sz="4000" b="1">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Einde</a:t>
            </a:r>
            <a:r>
              <a:rPr lang="en-US" dirty="0"/>
              <a:t> </a:t>
            </a:r>
            <a:r>
              <a:rPr lang="en-US" dirty="0" err="1"/>
              <a:t>presentatie</a:t>
            </a:r>
            <a:endParaRPr lang="nl-NL" dirty="0"/>
          </a:p>
        </p:txBody>
      </p:sp>
      <p:sp>
        <p:nvSpPr>
          <p:cNvPr id="4" name="TextBox 3">
            <a:extLst>
              <a:ext uri="{FF2B5EF4-FFF2-40B4-BE49-F238E27FC236}">
                <a16:creationId xmlns:a16="http://schemas.microsoft.com/office/drawing/2014/main" id="{0B3CF7BC-D80F-EA71-58A4-69FF4DEBB709}"/>
              </a:ext>
            </a:extLst>
          </p:cNvPr>
          <p:cNvSpPr txBox="1"/>
          <p:nvPr userDrawn="1"/>
        </p:nvSpPr>
        <p:spPr>
          <a:xfrm>
            <a:off x="3611563" y="6269055"/>
            <a:ext cx="4968876" cy="307777"/>
          </a:xfrm>
          <a:prstGeom prst="rect">
            <a:avLst/>
          </a:prstGeom>
          <a:noFill/>
        </p:spPr>
        <p:txBody>
          <a:bodyPr wrap="square">
            <a:spAutoFit/>
          </a:bodyPr>
          <a:lstStyle/>
          <a:p>
            <a:pPr algn="ctr"/>
            <a:r>
              <a:rPr lang="nl-NL" sz="1400" b="1" dirty="0">
                <a:solidFill>
                  <a:schemeClr val="accent3"/>
                </a:solidFill>
                <a:latin typeface="Aptos" panose="020B0004020202020204" pitchFamily="34" charset="0"/>
              </a:rPr>
              <a:t>NIJBEGUN.NL</a:t>
            </a:r>
          </a:p>
        </p:txBody>
      </p:sp>
    </p:spTree>
    <p:extLst>
      <p:ext uri="{BB962C8B-B14F-4D97-AF65-F5344CB8AC3E}">
        <p14:creationId xmlns:p14="http://schemas.microsoft.com/office/powerpoint/2010/main" val="445094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INFO SLIDE - NIET GEBRUIKEN">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46184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23.06.2026</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3.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endParaRPr lang="de-DE"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953BDC-9EAE-49FE-9892-958C9F845175}" type="datetimeFigureOut">
              <a:rPr lang="de-DE" smtClean="0"/>
              <a:t>23.06.2026</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Rechte verbindingslijn 6">
            <a:extLst>
              <a:ext uri="{FF2B5EF4-FFF2-40B4-BE49-F238E27FC236}">
                <a16:creationId xmlns:a16="http://schemas.microsoft.com/office/drawing/2014/main" id="{3D8F5E9F-8F61-B124-73DA-520132A330BD}"/>
              </a:ext>
              <a:ext uri="{C183D7F6-B498-43B3-948B-1728B52AA6E4}">
                <adec:decorative xmlns:adec="http://schemas.microsoft.com/office/drawing/2017/decorative" val="1"/>
              </a:ext>
            </a:extLst>
          </p:cNvPr>
          <p:cNvCxnSpPr>
            <a:cxnSpLocks/>
          </p:cNvCxnSpPr>
          <p:nvPr/>
        </p:nvCxnSpPr>
        <p:spPr>
          <a:xfrm>
            <a:off x="0" y="1205868"/>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jdelijke aanduiding voor titel 1">
            <a:extLst>
              <a:ext uri="{FF2B5EF4-FFF2-40B4-BE49-F238E27FC236}">
                <a16:creationId xmlns:a16="http://schemas.microsoft.com/office/drawing/2014/main" id="{9E4438DC-3CEE-4170-9B1C-BAC05CD8C3B5}"/>
              </a:ext>
            </a:extLst>
          </p:cNvPr>
          <p:cNvSpPr>
            <a:spLocks noGrp="1"/>
          </p:cNvSpPr>
          <p:nvPr>
            <p:ph type="title"/>
          </p:nvPr>
        </p:nvSpPr>
        <p:spPr>
          <a:xfrm>
            <a:off x="1088136" y="1090245"/>
            <a:ext cx="9922764" cy="1294228"/>
          </a:xfrm>
          <a:prstGeom prst="rect">
            <a:avLst/>
          </a:prstGeom>
        </p:spPr>
        <p:txBody>
          <a:bodyPr vert="horz" lIns="91440" tIns="45720" rIns="91440" bIns="45720" rtlCol="0" anchor="t">
            <a:normAutofit/>
          </a:bodyPr>
          <a:lstStyle/>
          <a:p>
            <a:pPr rtl="0"/>
            <a:r>
              <a:rPr lang="nl"/>
              <a:t>Klik om de titelstijl van het model te bewerken</a:t>
            </a:r>
            <a:endParaRPr lang="en-US"/>
          </a:p>
        </p:txBody>
      </p:sp>
      <p:sp>
        <p:nvSpPr>
          <p:cNvPr id="3" name="Tijdelijke aanduiding voor tekst 2">
            <a:extLst>
              <a:ext uri="{FF2B5EF4-FFF2-40B4-BE49-F238E27FC236}">
                <a16:creationId xmlns:a16="http://schemas.microsoft.com/office/drawing/2014/main" id="{47C19D24-DCBE-47F9-8B85-8A118B02B3C9}"/>
              </a:ext>
            </a:extLst>
          </p:cNvPr>
          <p:cNvSpPr>
            <a:spLocks noGrp="1"/>
          </p:cNvSpPr>
          <p:nvPr>
            <p:ph type="body" idx="1"/>
          </p:nvPr>
        </p:nvSpPr>
        <p:spPr>
          <a:xfrm>
            <a:off x="1088136" y="2447778"/>
            <a:ext cx="9922764" cy="3838722"/>
          </a:xfrm>
          <a:prstGeom prst="rect">
            <a:avLst/>
          </a:prstGeom>
        </p:spPr>
        <p:txBody>
          <a:bodyPr vert="horz" lIns="91440" tIns="45720" rIns="91440" bIns="45720" rtlCol="0">
            <a:normAutofit/>
          </a:body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4" name="Tijdelijke aanduiding voor datum 3">
            <a:extLst>
              <a:ext uri="{FF2B5EF4-FFF2-40B4-BE49-F238E27FC236}">
                <a16:creationId xmlns:a16="http://schemas.microsoft.com/office/drawing/2014/main" id="{334F5788-BDCE-49E2-80AE-31C739C6A0CE}"/>
              </a:ext>
            </a:extLst>
          </p:cNvPr>
          <p:cNvSpPr>
            <a:spLocks noGrp="1"/>
          </p:cNvSpPr>
          <p:nvPr>
            <p:ph type="dt" sz="half" idx="2"/>
          </p:nvPr>
        </p:nvSpPr>
        <p:spPr>
          <a:xfrm>
            <a:off x="7315200" y="6389688"/>
            <a:ext cx="3695302" cy="365125"/>
          </a:xfrm>
          <a:prstGeom prst="rect">
            <a:avLst/>
          </a:prstGeom>
        </p:spPr>
        <p:txBody>
          <a:bodyPr vert="horz" lIns="91440" tIns="45720" rIns="91440" bIns="45720" rtlCol="0" anchor="ctr"/>
          <a:lstStyle>
            <a:lvl1pPr algn="l">
              <a:defRPr sz="900">
                <a:solidFill>
                  <a:schemeClr val="tx1"/>
                </a:solidFill>
              </a:defRPr>
            </a:lvl1pPr>
          </a:lstStyle>
          <a:p>
            <a:pPr rtl="0"/>
            <a:fld id="{2ABAD28B-DD56-4B56-883A-96608C765E28}" type="datetimeFigureOut">
              <a:rPr lang="en-US" smtClean="0"/>
              <a:t>6/23/2026</a:t>
            </a:fld>
            <a:endParaRPr lang="en-US"/>
          </a:p>
        </p:txBody>
      </p:sp>
      <p:sp>
        <p:nvSpPr>
          <p:cNvPr id="5" name="Tijdelijke aanduiding voor voettekst 4">
            <a:extLst>
              <a:ext uri="{FF2B5EF4-FFF2-40B4-BE49-F238E27FC236}">
                <a16:creationId xmlns:a16="http://schemas.microsoft.com/office/drawing/2014/main" id="{FD1D5844-8163-4D82-BEFC-BC2D8D511B7E}"/>
              </a:ext>
            </a:extLst>
          </p:cNvPr>
          <p:cNvSpPr>
            <a:spLocks noGrp="1"/>
          </p:cNvSpPr>
          <p:nvPr>
            <p:ph type="ftr" sz="quarter" idx="3"/>
          </p:nvPr>
        </p:nvSpPr>
        <p:spPr>
          <a:xfrm>
            <a:off x="1090940" y="6389688"/>
            <a:ext cx="4433560" cy="365125"/>
          </a:xfrm>
          <a:prstGeom prst="rect">
            <a:avLst/>
          </a:prstGeom>
        </p:spPr>
        <p:txBody>
          <a:bodyPr vert="horz" lIns="91440" tIns="45720" rIns="91440" bIns="45720" rtlCol="0" anchor="ctr"/>
          <a:lstStyle>
            <a:lvl1pPr algn="l">
              <a:defRPr sz="900">
                <a:solidFill>
                  <a:schemeClr val="tx1"/>
                </a:solidFill>
              </a:defRPr>
            </a:lvl1pPr>
          </a:lstStyle>
          <a:p>
            <a:pPr rtl="0"/>
            <a:endParaRPr lang="en-US"/>
          </a:p>
        </p:txBody>
      </p:sp>
      <p:sp>
        <p:nvSpPr>
          <p:cNvPr id="6" name="Tijdelijke aanduiding voor dianummer 5">
            <a:extLst>
              <a:ext uri="{FF2B5EF4-FFF2-40B4-BE49-F238E27FC236}">
                <a16:creationId xmlns:a16="http://schemas.microsoft.com/office/drawing/2014/main" id="{22698A50-C435-4220-82C6-C8D62A7C9EB0}"/>
              </a:ext>
            </a:extLst>
          </p:cNvPr>
          <p:cNvSpPr>
            <a:spLocks noGrp="1"/>
          </p:cNvSpPr>
          <p:nvPr>
            <p:ph type="sldNum" sz="quarter" idx="4"/>
          </p:nvPr>
        </p:nvSpPr>
        <p:spPr>
          <a:xfrm>
            <a:off x="10983190" y="6389688"/>
            <a:ext cx="940296" cy="365125"/>
          </a:xfrm>
          <a:prstGeom prst="rect">
            <a:avLst/>
          </a:prstGeom>
        </p:spPr>
        <p:txBody>
          <a:bodyPr vert="horz" lIns="91440" tIns="45720" rIns="91440" bIns="45720" rtlCol="0" anchor="ctr"/>
          <a:lstStyle>
            <a:lvl1pPr algn="r">
              <a:defRPr sz="900">
                <a:solidFill>
                  <a:schemeClr val="tx1"/>
                </a:solidFill>
              </a:defRPr>
            </a:lvl1pPr>
          </a:lstStyle>
          <a:p>
            <a:pPr rtl="0"/>
            <a:fld id="{7DF5BAF5-ABAB-4575-8E56-D109A3D17F9F}" type="slidenum">
              <a:rPr lang="en-US" smtClean="0"/>
              <a:t>‹nr.›</a:t>
            </a:fld>
            <a:endParaRPr lang="en-US"/>
          </a:p>
        </p:txBody>
      </p:sp>
      <p:cxnSp>
        <p:nvCxnSpPr>
          <p:cNvPr id="8" name="Rechte verbindingslijn 7">
            <a:extLst>
              <a:ext uri="{FF2B5EF4-FFF2-40B4-BE49-F238E27FC236}">
                <a16:creationId xmlns:a16="http://schemas.microsoft.com/office/drawing/2014/main" id="{886F9819-4359-CBB9-DECC-CB141827F38B}"/>
              </a:ext>
              <a:ext uri="{C183D7F6-B498-43B3-948B-1728B52AA6E4}">
                <adec:decorative xmlns:adec="http://schemas.microsoft.com/office/drawing/2017/decorative" val="1"/>
              </a:ext>
            </a:extLst>
          </p:cNvPr>
          <p:cNvCxnSpPr>
            <a:cxnSpLocks/>
          </p:cNvCxnSpPr>
          <p:nvPr userDrawn="1"/>
        </p:nvCxnSpPr>
        <p:spPr>
          <a:xfrm>
            <a:off x="0" y="1205868"/>
            <a:ext cx="804195" cy="0"/>
          </a:xfrm>
          <a:prstGeom prst="line">
            <a:avLst/>
          </a:prstGeom>
          <a:ln w="1206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7240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Lst>
  <p:txStyles>
    <p:titleStyle>
      <a:lvl1pPr algn="l" defTabSz="914400" rtl="0" eaLnBrk="1" latinLnBrk="0" hangingPunct="1">
        <a:lnSpc>
          <a:spcPct val="85000"/>
        </a:lnSpc>
        <a:spcBef>
          <a:spcPct val="0"/>
        </a:spcBef>
        <a:buNone/>
        <a:defRPr sz="4400" b="1" kern="1200" cap="none" baseline="0">
          <a:solidFill>
            <a:schemeClr val="tx1"/>
          </a:solidFill>
          <a:latin typeface="+mj-lt"/>
          <a:ea typeface="+mj-ea"/>
          <a:cs typeface="+mj-cs"/>
        </a:defRPr>
      </a:lvl1pPr>
    </p:titleStyle>
    <p:bodyStyle>
      <a:lvl1pPr marL="0" indent="0" algn="l" defTabSz="914400" rtl="0" eaLnBrk="1" latinLnBrk="0" hangingPunct="1">
        <a:lnSpc>
          <a:spcPct val="130000"/>
        </a:lnSpc>
        <a:spcBef>
          <a:spcPts val="1000"/>
        </a:spcBef>
        <a:buFont typeface="Neue Haas Grotesk Text Pro" panose="020B0504020202020204" pitchFamily="34" charset="0"/>
        <a:buNone/>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pos="744">
          <p15:clr>
            <a:srgbClr val="F26B43"/>
          </p15:clr>
        </p15:guide>
        <p15:guide id="6" pos="360">
          <p15:clr>
            <a:srgbClr val="F26B43"/>
          </p15:clr>
        </p15:guide>
        <p15:guide id="8" pos="6936">
          <p15:clr>
            <a:srgbClr val="F26B43"/>
          </p15:clr>
        </p15:guide>
        <p15:guide id="10" orient="horz" pos="720">
          <p15:clr>
            <a:srgbClr val="F26B43"/>
          </p15:clr>
        </p15:guide>
        <p15:guide id="14" pos="6528">
          <p15:clr>
            <a:srgbClr val="F26B43"/>
          </p15:clr>
        </p15:guide>
        <p15:guide id="22" orient="horz" pos="3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1336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1A6E61-88DD-4708-A155-5D71CBFFCC95}" type="datetimeFigureOut">
              <a:rPr lang="nl-NL" smtClean="0"/>
              <a:t>23-6-2026</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923544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FE19A8-5B25-4AE1-8F28-59C75DEF7C20}" type="slidenum">
              <a:rPr lang="nl-NL" smtClean="0"/>
              <a:t>‹nr.›</a:t>
            </a:fld>
            <a:endParaRPr lang="nl-NL"/>
          </a:p>
        </p:txBody>
      </p:sp>
    </p:spTree>
    <p:extLst>
      <p:ext uri="{BB962C8B-B14F-4D97-AF65-F5344CB8AC3E}">
        <p14:creationId xmlns:p14="http://schemas.microsoft.com/office/powerpoint/2010/main" val="43306618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xStyles>
    <p:titleStyle>
      <a:lvl1pPr algn="l" defTabSz="914400" rtl="0" eaLnBrk="1" latinLnBrk="0" hangingPunct="1">
        <a:lnSpc>
          <a:spcPct val="90000"/>
        </a:lnSpc>
        <a:spcBef>
          <a:spcPct val="0"/>
        </a:spcBef>
        <a:buNone/>
        <a:defRPr sz="2000" b="1" i="0" kern="1200" baseline="0">
          <a:solidFill>
            <a:schemeClr val="tx1"/>
          </a:solidFill>
          <a:latin typeface="Aptos" panose="020B0004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tx1"/>
          </a:solidFill>
          <a:latin typeface="Aptos" panose="020B00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187">
          <p15:clr>
            <a:srgbClr val="F26B43"/>
          </p15:clr>
        </p15:guide>
        <p15:guide id="4" pos="4362">
          <p15:clr>
            <a:srgbClr val="F26B43"/>
          </p15:clr>
        </p15:guide>
        <p15:guide id="5" pos="189">
          <p15:clr>
            <a:srgbClr val="F26B43"/>
          </p15:clr>
        </p15:guide>
        <p15:guide id="6" pos="7491">
          <p15:clr>
            <a:srgbClr val="F26B43"/>
          </p15:clr>
        </p15:guide>
        <p15:guide id="7" pos="6425">
          <p15:clr>
            <a:srgbClr val="F26B43"/>
          </p15:clr>
        </p15:guide>
        <p15:guide id="8" pos="1232">
          <p15:clr>
            <a:srgbClr val="F26B43"/>
          </p15:clr>
        </p15:guide>
        <p15:guide id="9" pos="5405">
          <p15:clr>
            <a:srgbClr val="F26B43"/>
          </p15:clr>
        </p15:guide>
        <p15:guide id="10" pos="2275">
          <p15:clr>
            <a:srgbClr val="F26B43"/>
          </p15:clr>
        </p15:guide>
        <p15:guide id="11" pos="3318">
          <p15:clr>
            <a:srgbClr val="F26B43"/>
          </p15:clr>
        </p15:guide>
        <p15:guide id="12" orient="horz" pos="413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hyperlink" Target="https://isolatie.nijbegun.nl/over-isoleren-en-ventileren/wat-is-de-standaard-voor-woningisolatie/" TargetMode="External"/><Relationship Id="rId2" Type="http://schemas.openxmlformats.org/officeDocument/2006/relationships/hyperlink" Target="https://www.nijbegun.nl/onderwerpen/isolatie/bedrijven/maatregelencatalogus/?src=https%3A%2F%2Fwww.nijbegun.nl%2Fwp-content%2Fuploads%2F2025%2F05%2FMaatregelencatalogus.xlsx&amp;wdOrigin=BROWSELINK" TargetMode="External"/><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mailto:leveranciers@nijbegun.nl" TargetMode="Externa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2.xml.rels><?xml version="1.0" encoding="UTF-8" standalone="yes"?>
<Relationships xmlns="http://schemas.openxmlformats.org/package/2006/relationships"><Relationship Id="rId3" Type="http://schemas.openxmlformats.org/officeDocument/2006/relationships/hyperlink" Target="https://www.nijbegun.nl/onderwerpen/isolatie/bedrijven/maatregelencatalogus/" TargetMode="External"/><Relationship Id="rId2" Type="http://schemas.openxmlformats.org/officeDocument/2006/relationships/notesSlide" Target="../notesSlides/notesSlide5.xml"/><Relationship Id="rId1" Type="http://schemas.openxmlformats.org/officeDocument/2006/relationships/slideLayout" Target="../slideLayouts/slideLayout80.xml"/><Relationship Id="rId5" Type="http://schemas.openxmlformats.org/officeDocument/2006/relationships/hyperlink" Target="https://www.snn.nl/subsidies-voor-particulieren/subsidie-isolatie-nij-begun" TargetMode="External"/><Relationship Id="rId4" Type="http://schemas.openxmlformats.org/officeDocument/2006/relationships/hyperlink" Target="https://isolatie.nijbegun.n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5389DF-291F-5E51-F18A-CB42B6FF96A7}"/>
              </a:ext>
            </a:extLst>
          </p:cNvPr>
          <p:cNvSpPr>
            <a:spLocks noGrp="1"/>
          </p:cNvSpPr>
          <p:nvPr>
            <p:ph type="body" sz="quarter" idx="10"/>
          </p:nvPr>
        </p:nvSpPr>
        <p:spPr>
          <a:xfrm>
            <a:off x="2836862" y="5577997"/>
            <a:ext cx="6518275" cy="1174592"/>
          </a:xfrm>
        </p:spPr>
        <p:txBody>
          <a:bodyPr/>
          <a:lstStyle/>
          <a:p>
            <a:pPr lvl="0"/>
            <a:r>
              <a:rPr lang="en-US" dirty="0">
                <a:latin typeface="Aptos" panose="020B0004020202020204" pitchFamily="34" charset="0"/>
              </a:rPr>
              <a:t>Webinar </a:t>
            </a:r>
          </a:p>
          <a:p>
            <a:pPr lvl="0"/>
            <a:r>
              <a:rPr lang="en-US" dirty="0" err="1">
                <a:latin typeface="Aptos" panose="020B0004020202020204" pitchFamily="34" charset="0"/>
              </a:rPr>
              <a:t>Offertes</a:t>
            </a:r>
            <a:r>
              <a:rPr lang="en-US" dirty="0">
                <a:latin typeface="Aptos" panose="020B0004020202020204" pitchFamily="34" charset="0"/>
              </a:rPr>
              <a:t> &amp; </a:t>
            </a:r>
            <a:r>
              <a:rPr lang="en-US" dirty="0" err="1">
                <a:latin typeface="Aptos" panose="020B0004020202020204" pitchFamily="34" charset="0"/>
              </a:rPr>
              <a:t>facturen</a:t>
            </a:r>
            <a:endParaRPr lang="en-US" dirty="0">
              <a:latin typeface="Aptos" panose="020B0004020202020204" pitchFamily="34" charset="0"/>
            </a:endParaRPr>
          </a:p>
        </p:txBody>
      </p:sp>
    </p:spTree>
    <p:extLst>
      <p:ext uri="{BB962C8B-B14F-4D97-AF65-F5344CB8AC3E}">
        <p14:creationId xmlns:p14="http://schemas.microsoft.com/office/powerpoint/2010/main" val="3885730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A765C-0EA5-06B6-776A-993CA31FEE8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80545E9-E0C2-ABF4-B8E4-0D7CFFBCBC3A}"/>
              </a:ext>
            </a:extLst>
          </p:cNvPr>
          <p:cNvSpPr>
            <a:spLocks noGrp="1"/>
          </p:cNvSpPr>
          <p:nvPr>
            <p:ph type="body" sz="quarter" idx="11"/>
          </p:nvPr>
        </p:nvSpPr>
        <p:spPr/>
        <p:txBody>
          <a:bodyPr>
            <a:normAutofit/>
          </a:bodyPr>
          <a:lstStyle/>
          <a:p>
            <a:pPr>
              <a:lnSpc>
                <a:spcPct val="120000"/>
              </a:lnSpc>
              <a:spcBef>
                <a:spcPts val="0"/>
              </a:spcBef>
            </a:pPr>
            <a:r>
              <a:rPr lang="nl-NL" b="1" dirty="0">
                <a:cs typeface="Arial"/>
              </a:rPr>
              <a:t>Centrale rol Maatregelencatalogus</a:t>
            </a:r>
          </a:p>
          <a:p>
            <a:pPr>
              <a:lnSpc>
                <a:spcPct val="120000"/>
              </a:lnSpc>
              <a:spcBef>
                <a:spcPts val="0"/>
              </a:spcBef>
            </a:pPr>
            <a:r>
              <a:rPr lang="nl-NL" dirty="0">
                <a:cs typeface="Arial"/>
              </a:rPr>
              <a:t>De maatregelencatalogus bepaalt technische eisen, maximale prijzen en oppervlakten voor isolatiemaatregelen, wat zorgt voor transparantie. </a:t>
            </a:r>
          </a:p>
          <a:p>
            <a:pPr>
              <a:lnSpc>
                <a:spcPct val="120000"/>
              </a:lnSpc>
              <a:spcBef>
                <a:spcPts val="0"/>
              </a:spcBef>
            </a:pPr>
            <a:endParaRPr lang="nl-NL" dirty="0">
              <a:cs typeface="Arial"/>
            </a:endParaRPr>
          </a:p>
          <a:p>
            <a:pPr>
              <a:lnSpc>
                <a:spcPct val="120000"/>
              </a:lnSpc>
              <a:spcBef>
                <a:spcPts val="0"/>
              </a:spcBef>
            </a:pPr>
            <a:r>
              <a:rPr lang="nl-NL" b="1" dirty="0">
                <a:cs typeface="Arial"/>
              </a:rPr>
              <a:t>Toetsing door SNN</a:t>
            </a:r>
          </a:p>
          <a:p>
            <a:pPr>
              <a:lnSpc>
                <a:spcPct val="120000"/>
              </a:lnSpc>
              <a:spcBef>
                <a:spcPts val="0"/>
              </a:spcBef>
            </a:pPr>
            <a:r>
              <a:rPr lang="nl-NL" dirty="0">
                <a:cs typeface="Arial"/>
              </a:rPr>
              <a:t>SNN beoordeelt de offertes en facturen in de subsidieaanvragen, waarbij onder andere wordt gekeken naar subsidiabele maatregelen, maatregelcodes, vierkante meters en waarden. </a:t>
            </a:r>
            <a:br>
              <a:rPr lang="nl-NL" dirty="0">
                <a:cs typeface="Arial"/>
              </a:rPr>
            </a:br>
            <a:endParaRPr lang="nl-NL" dirty="0">
              <a:cs typeface="Arial"/>
            </a:endParaRPr>
          </a:p>
          <a:p>
            <a:pPr>
              <a:lnSpc>
                <a:spcPct val="120000"/>
              </a:lnSpc>
              <a:spcBef>
                <a:spcPts val="0"/>
              </a:spcBef>
            </a:pPr>
            <a:r>
              <a:rPr lang="nl-NL" b="1" dirty="0">
                <a:cs typeface="Arial"/>
              </a:rPr>
              <a:t>Belang voor bedrijven</a:t>
            </a:r>
          </a:p>
          <a:p>
            <a:pPr>
              <a:lnSpc>
                <a:spcPct val="120000"/>
              </a:lnSpc>
              <a:spcBef>
                <a:spcPts val="0"/>
              </a:spcBef>
            </a:pPr>
            <a:r>
              <a:rPr lang="nl-NL" dirty="0">
                <a:cs typeface="Arial"/>
              </a:rPr>
              <a:t>Bedrijven spelen een cruciale rol in de subsidiebeoordeling door het correct opstellen van offertes en facturen aan de hand van de handleiding en maatregelencatalogus. </a:t>
            </a:r>
          </a:p>
          <a:p>
            <a:pPr>
              <a:lnSpc>
                <a:spcPct val="120000"/>
              </a:lnSpc>
              <a:spcBef>
                <a:spcPts val="0"/>
              </a:spcBef>
            </a:pPr>
            <a:endParaRPr lang="nl-NL" dirty="0">
              <a:cs typeface="Arial"/>
            </a:endParaRPr>
          </a:p>
          <a:p>
            <a:pPr>
              <a:lnSpc>
                <a:spcPct val="100000"/>
              </a:lnSpc>
              <a:spcBef>
                <a:spcPts val="0"/>
              </a:spcBef>
            </a:pPr>
            <a:endParaRPr lang="nl-NL" dirty="0">
              <a:cs typeface="Arial"/>
            </a:endParaRPr>
          </a:p>
          <a:p>
            <a:pPr>
              <a:lnSpc>
                <a:spcPct val="100000"/>
              </a:lnSpc>
              <a:spcBef>
                <a:spcPts val="0"/>
              </a:spcBef>
            </a:pPr>
            <a:endParaRPr lang="nl-NL" b="1" dirty="0">
              <a:cs typeface="Arial"/>
            </a:endParaRPr>
          </a:p>
          <a:p>
            <a:endParaRPr lang="nl-NL" dirty="0"/>
          </a:p>
        </p:txBody>
      </p:sp>
      <p:sp>
        <p:nvSpPr>
          <p:cNvPr id="5" name="Text Placeholder 4">
            <a:extLst>
              <a:ext uri="{FF2B5EF4-FFF2-40B4-BE49-F238E27FC236}">
                <a16:creationId xmlns:a16="http://schemas.microsoft.com/office/drawing/2014/main" id="{EC3F0CB3-50E5-7359-5ABF-D767736929D1}"/>
              </a:ext>
            </a:extLst>
          </p:cNvPr>
          <p:cNvSpPr>
            <a:spLocks noGrp="1"/>
          </p:cNvSpPr>
          <p:nvPr>
            <p:ph type="body" sz="quarter" idx="12"/>
          </p:nvPr>
        </p:nvSpPr>
        <p:spPr/>
        <p:txBody>
          <a:bodyPr>
            <a:normAutofit/>
          </a:bodyPr>
          <a:lstStyle/>
          <a:p>
            <a:r>
              <a:rPr lang="nl-NL" dirty="0">
                <a:cs typeface="Arial"/>
              </a:rPr>
              <a:t>De rol van de maatregelencatalogus en SNN</a:t>
            </a:r>
          </a:p>
          <a:p>
            <a:endParaRPr lang="nl-NL" dirty="0"/>
          </a:p>
        </p:txBody>
      </p:sp>
    </p:spTree>
    <p:extLst>
      <p:ext uri="{BB962C8B-B14F-4D97-AF65-F5344CB8AC3E}">
        <p14:creationId xmlns:p14="http://schemas.microsoft.com/office/powerpoint/2010/main" val="160378625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45232-4E17-2576-8A58-254A71B7F86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964E600-F067-6BE6-2DAA-E86C88787E79}"/>
              </a:ext>
            </a:extLst>
          </p:cNvPr>
          <p:cNvSpPr>
            <a:spLocks noGrp="1"/>
          </p:cNvSpPr>
          <p:nvPr>
            <p:ph type="body" sz="quarter" idx="11"/>
          </p:nvPr>
        </p:nvSpPr>
        <p:spPr>
          <a:xfrm>
            <a:off x="2316480" y="1181303"/>
            <a:ext cx="9575483" cy="5676697"/>
          </a:xfrm>
        </p:spPr>
        <p:txBody>
          <a:bodyPr>
            <a:noAutofit/>
          </a:bodyPr>
          <a:lstStyle/>
          <a:p>
            <a:r>
              <a:rPr lang="nl-NL" sz="1800" b="1" dirty="0"/>
              <a:t>Vermeld maatregelcode</a:t>
            </a:r>
            <a:br>
              <a:rPr lang="nl-NL" sz="1800" b="1" dirty="0"/>
            </a:br>
            <a:r>
              <a:rPr lang="nl-NL" sz="1800" dirty="0"/>
              <a:t>De juiste maatregelcode uit de maatregelencatalogus moet per maatregel worden opgenomen op de offerte en factuur.</a:t>
            </a:r>
          </a:p>
          <a:p>
            <a:endParaRPr lang="nl-NL" sz="1800" dirty="0"/>
          </a:p>
          <a:p>
            <a:r>
              <a:rPr lang="nl-NL" sz="1800" b="1" dirty="0"/>
              <a:t>Vereiste hoeveelheden en waardes</a:t>
            </a:r>
            <a:br>
              <a:rPr lang="nl-NL" sz="1800" b="1" dirty="0"/>
            </a:br>
            <a:r>
              <a:rPr lang="nl-NL" sz="1800" dirty="0"/>
              <a:t>Aantal vierkante meters, stuks en bijbehorende dikte of isolatiewaarde zijn verplicht om naleving te beoordelen. </a:t>
            </a:r>
          </a:p>
          <a:p>
            <a:endParaRPr lang="nl-NL" sz="1800" dirty="0"/>
          </a:p>
          <a:p>
            <a:r>
              <a:rPr lang="nl-NL" sz="1800" b="1" dirty="0"/>
              <a:t>Kosten en prijsbeoordeling</a:t>
            </a:r>
            <a:br>
              <a:rPr lang="nl-NL" sz="1800" b="1" dirty="0"/>
            </a:br>
            <a:r>
              <a:rPr lang="nl-NL" sz="1800" dirty="0"/>
              <a:t>Totale kosten per maatregel moeten duidelijk zijn en binnen de maximumprijzen van de catalogus vallen. </a:t>
            </a:r>
          </a:p>
          <a:p>
            <a:endParaRPr lang="nl-NL" sz="1800" dirty="0"/>
          </a:p>
          <a:p>
            <a:r>
              <a:rPr lang="nl-NL" sz="1800" b="1" dirty="0"/>
              <a:t>Verplichte standaardzin</a:t>
            </a:r>
            <a:br>
              <a:rPr lang="nl-NL" sz="1800" b="1" dirty="0"/>
            </a:br>
            <a:r>
              <a:rPr lang="nl-NL" sz="1800" dirty="0"/>
              <a:t>Een vaste zin die bevestigt dat offerte en factuur voldoen aan maximale prijsvoorwaarden.</a:t>
            </a:r>
          </a:p>
          <a:p>
            <a:endParaRPr lang="nl-NL" sz="1800" dirty="0"/>
          </a:p>
          <a:p>
            <a:r>
              <a:rPr lang="nl-NL" sz="1800" dirty="0"/>
              <a:t>De offerte en factuur moet alle punten uit de handleiding bevatten anders kan dit tot afwijzing leiden. </a:t>
            </a:r>
          </a:p>
          <a:p>
            <a:r>
              <a:rPr lang="nl-NL" sz="1800" dirty="0"/>
              <a:t> </a:t>
            </a:r>
          </a:p>
        </p:txBody>
      </p:sp>
      <p:sp>
        <p:nvSpPr>
          <p:cNvPr id="5" name="Text Placeholder 4">
            <a:extLst>
              <a:ext uri="{FF2B5EF4-FFF2-40B4-BE49-F238E27FC236}">
                <a16:creationId xmlns:a16="http://schemas.microsoft.com/office/drawing/2014/main" id="{16DC5FA4-4879-6524-F59A-D63B818717D7}"/>
              </a:ext>
            </a:extLst>
          </p:cNvPr>
          <p:cNvSpPr>
            <a:spLocks noGrp="1"/>
          </p:cNvSpPr>
          <p:nvPr>
            <p:ph type="body" sz="quarter" idx="12"/>
          </p:nvPr>
        </p:nvSpPr>
        <p:spPr>
          <a:xfrm>
            <a:off x="2316480" y="245752"/>
            <a:ext cx="9147208" cy="795648"/>
          </a:xfrm>
        </p:spPr>
        <p:txBody>
          <a:bodyPr/>
          <a:lstStyle/>
          <a:p>
            <a:r>
              <a:rPr lang="nl-NL" dirty="0">
                <a:solidFill>
                  <a:srgbClr val="133451"/>
                </a:solidFill>
                <a:cs typeface="Arial"/>
              </a:rPr>
              <a:t>Wat moet altijd vermeld worden op offerte en factuur</a:t>
            </a:r>
            <a:endParaRPr lang="en-US" dirty="0">
              <a:solidFill>
                <a:srgbClr val="133451"/>
              </a:solidFill>
              <a:cs typeface="Arial"/>
            </a:endParaRPr>
          </a:p>
          <a:p>
            <a:endParaRPr lang="nl-NL" dirty="0"/>
          </a:p>
        </p:txBody>
      </p:sp>
    </p:spTree>
    <p:extLst>
      <p:ext uri="{BB962C8B-B14F-4D97-AF65-F5344CB8AC3E}">
        <p14:creationId xmlns:p14="http://schemas.microsoft.com/office/powerpoint/2010/main" val="93214762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954AEF1-6A88-389F-5D3D-824645A8FD5F}"/>
              </a:ext>
            </a:extLst>
          </p:cNvPr>
          <p:cNvSpPr>
            <a:spLocks noGrp="1"/>
          </p:cNvSpPr>
          <p:nvPr>
            <p:ph type="body" sz="quarter" idx="12"/>
          </p:nvPr>
        </p:nvSpPr>
        <p:spPr/>
        <p:txBody>
          <a:bodyPr/>
          <a:lstStyle/>
          <a:p>
            <a:r>
              <a:rPr lang="nl-NL" dirty="0"/>
              <a:t>Checklist: offerte en factuur</a:t>
            </a:r>
          </a:p>
        </p:txBody>
      </p:sp>
      <p:graphicFrame>
        <p:nvGraphicFramePr>
          <p:cNvPr id="6" name="Table 5">
            <a:extLst>
              <a:ext uri="{FF2B5EF4-FFF2-40B4-BE49-F238E27FC236}">
                <a16:creationId xmlns:a16="http://schemas.microsoft.com/office/drawing/2014/main" id="{9B8194CF-A649-87B8-39F0-A9F015ADBD5A}"/>
              </a:ext>
            </a:extLst>
          </p:cNvPr>
          <p:cNvGraphicFramePr>
            <a:graphicFrameLocks noGrp="1"/>
          </p:cNvGraphicFramePr>
          <p:nvPr>
            <p:extLst>
              <p:ext uri="{D42A27DB-BD31-4B8C-83A1-F6EECF244321}">
                <p14:modId xmlns:p14="http://schemas.microsoft.com/office/powerpoint/2010/main" val="1447253166"/>
              </p:ext>
            </p:extLst>
          </p:nvPr>
        </p:nvGraphicFramePr>
        <p:xfrm>
          <a:off x="2861883" y="1041400"/>
          <a:ext cx="7006017" cy="4191674"/>
        </p:xfrm>
        <a:graphic>
          <a:graphicData uri="http://schemas.openxmlformats.org/drawingml/2006/table">
            <a:tbl>
              <a:tblPr>
                <a:tableStyleId>{5DA37D80-6434-44D0-A028-1B22A696006F}</a:tableStyleId>
              </a:tblPr>
              <a:tblGrid>
                <a:gridCol w="2337435">
                  <a:extLst>
                    <a:ext uri="{9D8B030D-6E8A-4147-A177-3AD203B41FA5}">
                      <a16:colId xmlns:a16="http://schemas.microsoft.com/office/drawing/2014/main" val="2114162181"/>
                    </a:ext>
                  </a:extLst>
                </a:gridCol>
                <a:gridCol w="2337435">
                  <a:extLst>
                    <a:ext uri="{9D8B030D-6E8A-4147-A177-3AD203B41FA5}">
                      <a16:colId xmlns:a16="http://schemas.microsoft.com/office/drawing/2014/main" val="1869298811"/>
                    </a:ext>
                  </a:extLst>
                </a:gridCol>
                <a:gridCol w="2331147">
                  <a:extLst>
                    <a:ext uri="{9D8B030D-6E8A-4147-A177-3AD203B41FA5}">
                      <a16:colId xmlns:a16="http://schemas.microsoft.com/office/drawing/2014/main" val="3531241329"/>
                    </a:ext>
                  </a:extLst>
                </a:gridCol>
              </a:tblGrid>
              <a:tr h="521066">
                <a:tc>
                  <a:txBody>
                    <a:bodyPr/>
                    <a:lstStyle/>
                    <a:p>
                      <a:r>
                        <a:rPr lang="nl-NL" dirty="0">
                          <a:latin typeface="Aptos" panose="020B0004020202020204" pitchFamily="34" charset="0"/>
                        </a:rPr>
                        <a:t>Onderdeel</a:t>
                      </a:r>
                    </a:p>
                  </a:txBody>
                  <a:tcPr anchor="ctr">
                    <a:lnL w="12700" cap="flat" cmpd="sng" algn="ctr">
                      <a:no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algn="ctr"/>
                      <a:r>
                        <a:rPr lang="nl-NL" b="1" dirty="0">
                          <a:latin typeface="Aptos" panose="020B0004020202020204" pitchFamily="34" charset="0"/>
                        </a:rPr>
                        <a:t>Offerte</a:t>
                      </a:r>
                    </a:p>
                  </a:txBody>
                  <a:tcPr anchor="ctr">
                    <a:lnL w="285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algn="ctr"/>
                      <a:r>
                        <a:rPr lang="nl-NL" b="1" dirty="0">
                          <a:latin typeface="Aptos" panose="020B0004020202020204" pitchFamily="34" charset="0"/>
                        </a:rPr>
                        <a:t>Factuur</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129001097"/>
                  </a:ext>
                </a:extLst>
              </a:tr>
              <a:tr h="522807">
                <a:tc>
                  <a:txBody>
                    <a:bodyPr/>
                    <a:lstStyle/>
                    <a:p>
                      <a:r>
                        <a:rPr lang="nl-NL" sz="1200" dirty="0">
                          <a:latin typeface="Aptos" panose="020B0004020202020204" pitchFamily="34" charset="0"/>
                        </a:rPr>
                        <a:t>Maatregelcode</a:t>
                      </a:r>
                    </a:p>
                  </a:txBody>
                  <a:tcPr anchor="ctr">
                    <a:lnL w="12700" cap="flat" cmpd="sng" algn="ctr">
                      <a:noFill/>
                      <a:prstDash val="solid"/>
                      <a:round/>
                      <a:headEnd type="none" w="med" len="med"/>
                      <a:tailEnd type="none" w="med" len="med"/>
                    </a:lnL>
                    <a:lnR w="28575"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a:r>
                        <a:rPr lang="nl-NL" dirty="0">
                          <a:latin typeface="Aptos" panose="020B0004020202020204" pitchFamily="34" charset="0"/>
                        </a:rPr>
                        <a:t>X</a:t>
                      </a:r>
                    </a:p>
                  </a:txBody>
                  <a:tcPr anchor="ctr">
                    <a:lnL w="285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a:r>
                        <a:rPr lang="nl-NL" dirty="0">
                          <a:latin typeface="Aptos" panose="020B0004020202020204" pitchFamily="34" charset="0"/>
                        </a:rPr>
                        <a:t>X</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169073088"/>
                  </a:ext>
                </a:extLst>
              </a:tr>
              <a:tr h="493614">
                <a:tc>
                  <a:txBody>
                    <a:bodyPr/>
                    <a:lstStyle/>
                    <a:p>
                      <a:r>
                        <a:rPr lang="nl-NL" sz="1200" kern="1200" dirty="0">
                          <a:solidFill>
                            <a:schemeClr val="tx1"/>
                          </a:solidFill>
                          <a:latin typeface="Aptos" panose="020B0004020202020204" pitchFamily="34" charset="0"/>
                          <a:ea typeface="+mn-ea"/>
                          <a:cs typeface="+mn-cs"/>
                        </a:rPr>
                        <a:t>Aantal m²/stuks </a:t>
                      </a:r>
                    </a:p>
                  </a:txBody>
                  <a:tcPr anchor="ctr">
                    <a:lnL w="12700" cap="flat" cmpd="sng" algn="ctr">
                      <a:noFill/>
                      <a:prstDash val="solid"/>
                      <a:round/>
                      <a:headEnd type="none" w="med" len="med"/>
                      <a:tailEnd type="none" w="med" len="med"/>
                    </a:lnL>
                    <a:lnR w="285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a:r>
                        <a:rPr lang="nl-NL" dirty="0">
                          <a:latin typeface="Aptos" panose="020B0004020202020204" pitchFamily="34" charset="0"/>
                        </a:rPr>
                        <a:t>X</a:t>
                      </a:r>
                    </a:p>
                  </a:txBody>
                  <a:tcPr anchor="ctr">
                    <a:lnL w="285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a:r>
                        <a:rPr lang="nl-NL" dirty="0">
                          <a:latin typeface="Aptos" panose="020B0004020202020204" pitchFamily="34" charset="0"/>
                        </a:rPr>
                        <a:t>X</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858012489"/>
                  </a:ext>
                </a:extLst>
              </a:tr>
              <a:tr h="420786">
                <a:tc>
                  <a:txBody>
                    <a:bodyPr/>
                    <a:lstStyle/>
                    <a:p>
                      <a:r>
                        <a:rPr lang="nl-NL" sz="1200" dirty="0">
                          <a:latin typeface="Aptos" panose="020B0004020202020204" pitchFamily="34" charset="0"/>
                        </a:rPr>
                        <a:t>Dikte/waarde</a:t>
                      </a:r>
                    </a:p>
                  </a:txBody>
                  <a:tcPr anchor="ctr">
                    <a:lnL w="12700" cap="flat" cmpd="sng" algn="ctr">
                      <a:noFill/>
                      <a:prstDash val="solid"/>
                      <a:round/>
                      <a:headEnd type="none" w="med" len="med"/>
                      <a:tailEnd type="none" w="med" len="med"/>
                    </a:lnL>
                    <a:lnR w="285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a:r>
                        <a:rPr lang="nl-NL" dirty="0">
                          <a:latin typeface="Aptos" panose="020B0004020202020204" pitchFamily="34" charset="0"/>
                        </a:rPr>
                        <a:t>X</a:t>
                      </a:r>
                    </a:p>
                  </a:txBody>
                  <a:tcPr anchor="ctr">
                    <a:lnL w="285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a:r>
                        <a:rPr lang="nl-NL" dirty="0">
                          <a:latin typeface="Aptos" panose="020B0004020202020204" pitchFamily="34" charset="0"/>
                        </a:rPr>
                        <a:t>X</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442874324"/>
                  </a:ext>
                </a:extLst>
              </a:tr>
              <a:tr h="445061">
                <a:tc>
                  <a:txBody>
                    <a:bodyPr/>
                    <a:lstStyle/>
                    <a:p>
                      <a:r>
                        <a:rPr lang="nl-NL" sz="1200" dirty="0">
                          <a:latin typeface="Aptos" panose="020B0004020202020204" pitchFamily="34" charset="0"/>
                        </a:rPr>
                        <a:t>Kosten per maatregel</a:t>
                      </a:r>
                    </a:p>
                  </a:txBody>
                  <a:tcPr anchor="ctr">
                    <a:lnL w="12700" cap="flat" cmpd="sng" algn="ctr">
                      <a:noFill/>
                      <a:prstDash val="solid"/>
                      <a:round/>
                      <a:headEnd type="none" w="med" len="med"/>
                      <a:tailEnd type="none" w="med" len="med"/>
                    </a:lnL>
                    <a:lnR w="285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a:r>
                        <a:rPr lang="nl-NL" dirty="0">
                          <a:latin typeface="Aptos" panose="020B0004020202020204" pitchFamily="34" charset="0"/>
                        </a:rPr>
                        <a:t>X</a:t>
                      </a:r>
                    </a:p>
                  </a:txBody>
                  <a:tcPr anchor="ctr">
                    <a:lnL w="285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a:r>
                        <a:rPr lang="nl-NL" dirty="0">
                          <a:latin typeface="Aptos" panose="020B0004020202020204" pitchFamily="34" charset="0"/>
                        </a:rPr>
                        <a:t>X</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108148004"/>
                  </a:ext>
                </a:extLst>
              </a:tr>
              <a:tr h="566443">
                <a:tc>
                  <a:txBody>
                    <a:bodyPr/>
                    <a:lstStyle/>
                    <a:p>
                      <a:r>
                        <a:rPr lang="nl-NL" sz="1200" kern="1200" dirty="0">
                          <a:solidFill>
                            <a:schemeClr val="tx1"/>
                          </a:solidFill>
                          <a:latin typeface="Aptos" panose="020B0004020202020204" pitchFamily="34" charset="0"/>
                          <a:ea typeface="+mn-ea"/>
                          <a:cs typeface="+mn-cs"/>
                        </a:rPr>
                        <a:t>Eigen bijdrage (indien van toepassing)</a:t>
                      </a:r>
                    </a:p>
                  </a:txBody>
                  <a:tcPr anchor="ctr">
                    <a:lnL w="12700" cap="flat" cmpd="sng" algn="ctr">
                      <a:noFill/>
                      <a:prstDash val="solid"/>
                      <a:round/>
                      <a:headEnd type="none" w="med" len="med"/>
                      <a:tailEnd type="none" w="med" len="med"/>
                    </a:lnL>
                    <a:lnR w="285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a:r>
                        <a:rPr lang="nl-NL" dirty="0">
                          <a:latin typeface="Aptos" panose="020B0004020202020204" pitchFamily="34" charset="0"/>
                        </a:rPr>
                        <a:t>X</a:t>
                      </a:r>
                    </a:p>
                  </a:txBody>
                  <a:tcPr anchor="ctr">
                    <a:lnL w="285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a:r>
                        <a:rPr lang="nl-NL" dirty="0">
                          <a:latin typeface="Aptos" panose="020B0004020202020204" pitchFamily="34" charset="0"/>
                        </a:rPr>
                        <a:t>X</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772905008"/>
                  </a:ext>
                </a:extLst>
              </a:tr>
              <a:tr h="412694">
                <a:tc>
                  <a:txBody>
                    <a:bodyPr/>
                    <a:lstStyle/>
                    <a:p>
                      <a:r>
                        <a:rPr lang="nl-NL" sz="1200" dirty="0">
                          <a:latin typeface="Aptos" panose="020B0004020202020204" pitchFamily="34" charset="0"/>
                        </a:rPr>
                        <a:t>Uitvoerdatum</a:t>
                      </a:r>
                    </a:p>
                  </a:txBody>
                  <a:tcPr anchor="ctr">
                    <a:lnL w="12700" cap="flat" cmpd="sng" algn="ctr">
                      <a:noFill/>
                      <a:prstDash val="solid"/>
                      <a:round/>
                      <a:headEnd type="none" w="med" len="med"/>
                      <a:tailEnd type="none" w="med" len="med"/>
                    </a:lnL>
                    <a:lnR w="285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a:endParaRPr lang="nl-NL" dirty="0">
                        <a:latin typeface="Aptos" panose="020B0004020202020204" pitchFamily="34" charset="0"/>
                      </a:endParaRPr>
                    </a:p>
                  </a:txBody>
                  <a:tcPr anchor="ctr">
                    <a:lnL w="285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a:r>
                        <a:rPr lang="nl-NL" dirty="0">
                          <a:latin typeface="Aptos" panose="020B0004020202020204" pitchFamily="34" charset="0"/>
                        </a:rPr>
                        <a:t>X</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147632824"/>
                  </a:ext>
                </a:extLst>
              </a:tr>
              <a:tr h="388417">
                <a:tc>
                  <a:txBody>
                    <a:bodyPr/>
                    <a:lstStyle/>
                    <a:p>
                      <a:r>
                        <a:rPr lang="nl-NL" sz="1200" dirty="0">
                          <a:latin typeface="Aptos" panose="020B0004020202020204" pitchFamily="34" charset="0"/>
                        </a:rPr>
                        <a:t>Totale kosten</a:t>
                      </a:r>
                    </a:p>
                  </a:txBody>
                  <a:tcPr anchor="ctr">
                    <a:lnL w="12700" cap="flat" cmpd="sng" algn="ctr">
                      <a:noFill/>
                      <a:prstDash val="solid"/>
                      <a:round/>
                      <a:headEnd type="none" w="med" len="med"/>
                      <a:tailEnd type="none" w="med" len="med"/>
                    </a:lnL>
                    <a:lnR w="285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Aptos" panose="020B0004020202020204" pitchFamily="34" charset="0"/>
                        </a:rPr>
                        <a:t>X</a:t>
                      </a:r>
                    </a:p>
                  </a:txBody>
                  <a:tcPr anchor="ctr">
                    <a:lnL w="285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ctr"/>
                      <a:r>
                        <a:rPr lang="nl-NL" dirty="0">
                          <a:latin typeface="Aptos" panose="020B0004020202020204" pitchFamily="34" charset="0"/>
                        </a:rPr>
                        <a:t>X</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030766435"/>
                  </a:ext>
                </a:extLst>
              </a:tr>
              <a:tr h="420786">
                <a:tc>
                  <a:txBody>
                    <a:bodyPr/>
                    <a:lstStyle/>
                    <a:p>
                      <a:r>
                        <a:rPr lang="nl-NL" sz="1200" dirty="0">
                          <a:latin typeface="Aptos" panose="020B0004020202020204" pitchFamily="34" charset="0"/>
                        </a:rPr>
                        <a:t>Bedrijfs- en klantgegevens</a:t>
                      </a:r>
                    </a:p>
                  </a:txBody>
                  <a:tcPr anchor="ctr">
                    <a:lnL w="12700" cap="flat" cmpd="sng" algn="ctr">
                      <a:noFill/>
                      <a:prstDash val="solid"/>
                      <a:round/>
                      <a:headEnd type="none" w="med" len="med"/>
                      <a:tailEnd type="none" w="med" len="med"/>
                    </a:lnL>
                    <a:lnR w="28575"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Aptos" panose="020B0004020202020204" pitchFamily="34" charset="0"/>
                        </a:rPr>
                        <a:t>X</a:t>
                      </a:r>
                    </a:p>
                  </a:txBody>
                  <a:tcPr anchor="ctr">
                    <a:lnL w="28575"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dirty="0">
                          <a:latin typeface="Aptos" panose="020B0004020202020204" pitchFamily="34" charset="0"/>
                        </a:rPr>
                        <a:t>X</a:t>
                      </a:r>
                    </a:p>
                  </a:txBody>
                  <a:tcPr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584312516"/>
                  </a:ext>
                </a:extLst>
              </a:tr>
            </a:tbl>
          </a:graphicData>
        </a:graphic>
      </p:graphicFrame>
      <p:sp>
        <p:nvSpPr>
          <p:cNvPr id="2" name="Tekstvak 1">
            <a:extLst>
              <a:ext uri="{FF2B5EF4-FFF2-40B4-BE49-F238E27FC236}">
                <a16:creationId xmlns:a16="http://schemas.microsoft.com/office/drawing/2014/main" id="{86CA5A98-880E-E39D-5395-4E55398EF87E}"/>
              </a:ext>
            </a:extLst>
          </p:cNvPr>
          <p:cNvSpPr txBox="1"/>
          <p:nvPr/>
        </p:nvSpPr>
        <p:spPr>
          <a:xfrm>
            <a:off x="2783377" y="5428557"/>
            <a:ext cx="8718426" cy="1477328"/>
          </a:xfrm>
          <a:prstGeom prst="rect">
            <a:avLst/>
          </a:prstGeom>
          <a:noFill/>
        </p:spPr>
        <p:txBody>
          <a:bodyPr wrap="square" rtlCol="0">
            <a:spAutoFit/>
          </a:bodyPr>
          <a:lstStyle/>
          <a:p>
            <a:r>
              <a:rPr lang="nl-NL" dirty="0"/>
              <a:t>En altijd deze zin: </a:t>
            </a:r>
          </a:p>
          <a:p>
            <a:br>
              <a:rPr lang="nl-NL" dirty="0">
                <a:solidFill>
                  <a:srgbClr val="002060"/>
                </a:solidFill>
                <a:latin typeface="Aptos" panose="020B0004020202020204" pitchFamily="34" charset="0"/>
                <a:ea typeface="Yu Gothic" panose="020B0400000000000000" pitchFamily="34" charset="-128"/>
                <a:cs typeface="Arial" panose="020B0604020202020204" pitchFamily="34" charset="0"/>
              </a:rPr>
            </a:br>
            <a:r>
              <a:rPr lang="nl-NL" dirty="0">
                <a:solidFill>
                  <a:srgbClr val="002060"/>
                </a:solidFill>
                <a:latin typeface="Aptos" panose="020B0004020202020204" pitchFamily="34" charset="0"/>
                <a:ea typeface="Yu Gothic" panose="020B0400000000000000" pitchFamily="34" charset="-128"/>
                <a:cs typeface="Arial" panose="020B0604020202020204" pitchFamily="34" charset="0"/>
              </a:rPr>
              <a:t>“Deze offerte/factuur voldoet aan de voorwaarden van de maximale prijzen zoals deze zijn vastgesteld in de Maatregelencatalogus van de Isolatieaanpak Nij </a:t>
            </a:r>
            <a:r>
              <a:rPr lang="nl-NL" dirty="0" err="1">
                <a:solidFill>
                  <a:srgbClr val="002060"/>
                </a:solidFill>
                <a:latin typeface="Aptos" panose="020B0004020202020204" pitchFamily="34" charset="0"/>
                <a:ea typeface="Yu Gothic" panose="020B0400000000000000" pitchFamily="34" charset="-128"/>
                <a:cs typeface="Arial" panose="020B0604020202020204" pitchFamily="34" charset="0"/>
              </a:rPr>
              <a:t>Begun</a:t>
            </a:r>
            <a:r>
              <a:rPr lang="nl-NL" dirty="0">
                <a:solidFill>
                  <a:srgbClr val="002060"/>
                </a:solidFill>
                <a:latin typeface="Aptos" panose="020B0004020202020204" pitchFamily="34" charset="0"/>
                <a:ea typeface="Yu Gothic" panose="020B0400000000000000" pitchFamily="34" charset="-128"/>
                <a:cs typeface="Arial" panose="020B0604020202020204" pitchFamily="34" charset="0"/>
              </a:rPr>
              <a:t>.”</a:t>
            </a:r>
            <a:endParaRPr lang="nl-NL" dirty="0"/>
          </a:p>
          <a:p>
            <a:endParaRPr lang="nl-NL" dirty="0"/>
          </a:p>
        </p:txBody>
      </p:sp>
    </p:spTree>
    <p:extLst>
      <p:ext uri="{BB962C8B-B14F-4D97-AF65-F5344CB8AC3E}">
        <p14:creationId xmlns:p14="http://schemas.microsoft.com/office/powerpoint/2010/main" val="104485723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FC13F2-7773-A7A1-E5EF-B89576F260A0}"/>
              </a:ext>
            </a:extLst>
          </p:cNvPr>
          <p:cNvSpPr>
            <a:spLocks noGrp="1"/>
          </p:cNvSpPr>
          <p:nvPr>
            <p:ph type="body" sz="quarter" idx="11"/>
          </p:nvPr>
        </p:nvSpPr>
        <p:spPr/>
        <p:txBody>
          <a:bodyPr/>
          <a:lstStyle/>
          <a:p>
            <a:pPr>
              <a:lnSpc>
                <a:spcPct val="100000"/>
              </a:lnSpc>
              <a:spcBef>
                <a:spcPts val="0"/>
              </a:spcBef>
            </a:pPr>
            <a:r>
              <a:rPr lang="nl-NL" b="1" dirty="0">
                <a:cs typeface="Arial"/>
              </a:rPr>
              <a:t>Verwerking van meerkosten</a:t>
            </a:r>
          </a:p>
          <a:p>
            <a:pPr marL="342900" indent="-342900">
              <a:lnSpc>
                <a:spcPct val="100000"/>
              </a:lnSpc>
              <a:spcBef>
                <a:spcPts val="0"/>
              </a:spcBef>
              <a:buFont typeface="Arial" panose="020B0604020202020204" pitchFamily="34" charset="0"/>
              <a:buChar char="•"/>
            </a:pPr>
            <a:r>
              <a:rPr lang="en-US" dirty="0" err="1"/>
              <a:t>Meerprijzen</a:t>
            </a:r>
            <a:r>
              <a:rPr lang="en-US" dirty="0"/>
              <a:t> </a:t>
            </a:r>
            <a:r>
              <a:rPr lang="en-US" dirty="0" err="1"/>
              <a:t>voor</a:t>
            </a:r>
            <a:r>
              <a:rPr lang="en-US" dirty="0"/>
              <a:t> extra </a:t>
            </a:r>
            <a:r>
              <a:rPr lang="en-US" dirty="0" err="1"/>
              <a:t>opties</a:t>
            </a:r>
            <a:r>
              <a:rPr lang="en-US" dirty="0"/>
              <a:t> en </a:t>
            </a:r>
            <a:r>
              <a:rPr lang="en-US" dirty="0" err="1"/>
              <a:t>maatwerk</a:t>
            </a:r>
            <a:r>
              <a:rPr lang="en-US" dirty="0"/>
              <a:t> </a:t>
            </a:r>
            <a:r>
              <a:rPr lang="en-US" dirty="0" err="1"/>
              <a:t>moeten</a:t>
            </a:r>
            <a:r>
              <a:rPr lang="en-US" dirty="0"/>
              <a:t> apart en </a:t>
            </a:r>
            <a:r>
              <a:rPr lang="en-US" dirty="0" err="1"/>
              <a:t>duidelijk</a:t>
            </a:r>
            <a:r>
              <a:rPr lang="en-US" dirty="0"/>
              <a:t> in </a:t>
            </a:r>
            <a:r>
              <a:rPr lang="en-US" dirty="0" err="1"/>
              <a:t>offerte</a:t>
            </a:r>
            <a:r>
              <a:rPr lang="en-US" dirty="0"/>
              <a:t> en </a:t>
            </a:r>
            <a:r>
              <a:rPr lang="en-US" dirty="0" err="1"/>
              <a:t>factuur</a:t>
            </a:r>
            <a:r>
              <a:rPr lang="en-US" dirty="0"/>
              <a:t> </a:t>
            </a:r>
            <a:r>
              <a:rPr lang="en-US" dirty="0" err="1"/>
              <a:t>vermeld</a:t>
            </a:r>
            <a:r>
              <a:rPr lang="en-US" dirty="0"/>
              <a:t> </a:t>
            </a:r>
            <a:r>
              <a:rPr lang="en-US" dirty="0" err="1"/>
              <a:t>worden</a:t>
            </a:r>
            <a:r>
              <a:rPr lang="en-US" dirty="0"/>
              <a:t>. </a:t>
            </a:r>
          </a:p>
          <a:p>
            <a:pPr>
              <a:lnSpc>
                <a:spcPct val="100000"/>
              </a:lnSpc>
              <a:spcBef>
                <a:spcPts val="0"/>
              </a:spcBef>
            </a:pPr>
            <a:endParaRPr lang="nl-NL" dirty="0">
              <a:cs typeface="Arial"/>
            </a:endParaRPr>
          </a:p>
          <a:p>
            <a:pPr>
              <a:lnSpc>
                <a:spcPct val="100000"/>
              </a:lnSpc>
              <a:spcBef>
                <a:spcPts val="0"/>
              </a:spcBef>
            </a:pPr>
            <a:r>
              <a:rPr lang="nl-NL" b="1" dirty="0">
                <a:cs typeface="Arial"/>
              </a:rPr>
              <a:t>Voorbeelden van meerkosten</a:t>
            </a:r>
          </a:p>
          <a:p>
            <a:pPr marL="342900" indent="-342900">
              <a:lnSpc>
                <a:spcPct val="100000"/>
              </a:lnSpc>
              <a:spcBef>
                <a:spcPts val="0"/>
              </a:spcBef>
              <a:buFont typeface="Arial" panose="020B0604020202020204" pitchFamily="34" charset="0"/>
              <a:buChar char="•"/>
            </a:pPr>
            <a:r>
              <a:rPr lang="en-US" dirty="0" err="1"/>
              <a:t>Meerprijzen</a:t>
            </a:r>
            <a:r>
              <a:rPr lang="en-US" dirty="0"/>
              <a:t> </a:t>
            </a:r>
            <a:r>
              <a:rPr lang="en-US" dirty="0" err="1"/>
              <a:t>kunnen</a:t>
            </a:r>
            <a:r>
              <a:rPr lang="en-US" dirty="0"/>
              <a:t> </a:t>
            </a:r>
            <a:r>
              <a:rPr lang="en-US" dirty="0" err="1"/>
              <a:t>bestaan</a:t>
            </a:r>
            <a:r>
              <a:rPr lang="en-US" dirty="0"/>
              <a:t> </a:t>
            </a:r>
            <a:r>
              <a:rPr lang="en-US" dirty="0" err="1"/>
              <a:t>uit</a:t>
            </a:r>
            <a:r>
              <a:rPr lang="en-US" dirty="0"/>
              <a:t> ‘</a:t>
            </a:r>
            <a:r>
              <a:rPr lang="en-US" dirty="0" err="1"/>
              <a:t>luxere</a:t>
            </a:r>
            <a:r>
              <a:rPr lang="en-US" dirty="0"/>
              <a:t>’ </a:t>
            </a:r>
            <a:r>
              <a:rPr lang="en-US" dirty="0" err="1"/>
              <a:t>materialen</a:t>
            </a:r>
            <a:r>
              <a:rPr lang="en-US" dirty="0"/>
              <a:t>, </a:t>
            </a:r>
            <a:r>
              <a:rPr lang="en-US" dirty="0" err="1"/>
              <a:t>esthetische</a:t>
            </a:r>
            <a:r>
              <a:rPr lang="en-US" dirty="0"/>
              <a:t> </a:t>
            </a:r>
            <a:r>
              <a:rPr lang="en-US" dirty="0" err="1"/>
              <a:t>aanpassingen</a:t>
            </a:r>
            <a:r>
              <a:rPr lang="en-US" dirty="0"/>
              <a:t> en extra </a:t>
            </a:r>
            <a:r>
              <a:rPr lang="en-US" dirty="0" err="1"/>
              <a:t>functionaliteiten</a:t>
            </a:r>
            <a:r>
              <a:rPr lang="en-US" dirty="0"/>
              <a:t> </a:t>
            </a:r>
            <a:r>
              <a:rPr lang="en-US" dirty="0" err="1"/>
              <a:t>zonder</a:t>
            </a:r>
            <a:r>
              <a:rPr lang="en-US" dirty="0"/>
              <a:t> </a:t>
            </a:r>
            <a:r>
              <a:rPr lang="en-US" dirty="0" err="1"/>
              <a:t>subsidie</a:t>
            </a:r>
            <a:r>
              <a:rPr lang="en-US" dirty="0"/>
              <a:t>. </a:t>
            </a:r>
            <a:r>
              <a:rPr lang="en-US" dirty="0" err="1"/>
              <a:t>Kortom</a:t>
            </a:r>
            <a:r>
              <a:rPr lang="en-US" dirty="0"/>
              <a:t>: </a:t>
            </a:r>
            <a:r>
              <a:rPr lang="en-US" dirty="0" err="1"/>
              <a:t>bewonerswensen</a:t>
            </a:r>
            <a:r>
              <a:rPr lang="en-US" dirty="0"/>
              <a:t> </a:t>
            </a:r>
            <a:r>
              <a:rPr lang="en-US" dirty="0" err="1"/>
              <a:t>bovenop</a:t>
            </a:r>
            <a:r>
              <a:rPr lang="en-US" dirty="0"/>
              <a:t> de </a:t>
            </a:r>
            <a:r>
              <a:rPr lang="en-US" dirty="0" err="1"/>
              <a:t>subsidiabele</a:t>
            </a:r>
            <a:r>
              <a:rPr lang="en-US" dirty="0"/>
              <a:t> </a:t>
            </a:r>
            <a:r>
              <a:rPr lang="en-US" dirty="0" err="1"/>
              <a:t>maatregelen</a:t>
            </a:r>
            <a:r>
              <a:rPr lang="en-US" dirty="0"/>
              <a:t> </a:t>
            </a:r>
            <a:r>
              <a:rPr lang="en-US" dirty="0" err="1"/>
              <a:t>en</a:t>
            </a:r>
            <a:r>
              <a:rPr lang="en-US" dirty="0"/>
              <a:t> Kosten. </a:t>
            </a:r>
          </a:p>
          <a:p>
            <a:pPr marL="342900" indent="-342900">
              <a:lnSpc>
                <a:spcPct val="100000"/>
              </a:lnSpc>
              <a:spcBef>
                <a:spcPts val="0"/>
              </a:spcBef>
              <a:buFont typeface="Arial" panose="020B0604020202020204" pitchFamily="34" charset="0"/>
              <a:buChar char="•"/>
            </a:pPr>
            <a:endParaRPr lang="en-US" dirty="0"/>
          </a:p>
          <a:p>
            <a:pPr>
              <a:lnSpc>
                <a:spcPct val="100000"/>
              </a:lnSpc>
              <a:spcBef>
                <a:spcPts val="0"/>
              </a:spcBef>
            </a:pPr>
            <a:endParaRPr lang="en-US" dirty="0">
              <a:solidFill>
                <a:srgbClr val="002060"/>
              </a:solidFill>
            </a:endParaRPr>
          </a:p>
          <a:p>
            <a:pPr marL="342900" indent="-342900">
              <a:lnSpc>
                <a:spcPct val="100000"/>
              </a:lnSpc>
              <a:spcBef>
                <a:spcPts val="0"/>
              </a:spcBef>
              <a:buFont typeface="Arial" panose="020B0604020202020204" pitchFamily="34" charset="0"/>
              <a:buChar char="•"/>
            </a:pPr>
            <a:endParaRPr lang="nl-NL" dirty="0">
              <a:cs typeface="Arial"/>
            </a:endParaRPr>
          </a:p>
          <a:p>
            <a:endParaRPr lang="nl-NL" dirty="0"/>
          </a:p>
        </p:txBody>
      </p:sp>
      <p:sp>
        <p:nvSpPr>
          <p:cNvPr id="5" name="Text Placeholder 4">
            <a:extLst>
              <a:ext uri="{FF2B5EF4-FFF2-40B4-BE49-F238E27FC236}">
                <a16:creationId xmlns:a16="http://schemas.microsoft.com/office/drawing/2014/main" id="{972B3421-DEB2-5468-E075-54BA5FD4BAB6}"/>
              </a:ext>
            </a:extLst>
          </p:cNvPr>
          <p:cNvSpPr>
            <a:spLocks noGrp="1"/>
          </p:cNvSpPr>
          <p:nvPr>
            <p:ph type="body" sz="quarter" idx="12"/>
          </p:nvPr>
        </p:nvSpPr>
        <p:spPr/>
        <p:txBody>
          <a:bodyPr/>
          <a:lstStyle/>
          <a:p>
            <a:r>
              <a:rPr lang="nl-NL" dirty="0">
                <a:solidFill>
                  <a:srgbClr val="133451"/>
                </a:solidFill>
                <a:cs typeface="Arial"/>
              </a:rPr>
              <a:t>Omgaan met meerkosten en eigen bijdrage</a:t>
            </a:r>
            <a:endParaRPr lang="en-US" dirty="0">
              <a:solidFill>
                <a:srgbClr val="133451"/>
              </a:solidFill>
              <a:cs typeface="Arial"/>
            </a:endParaRPr>
          </a:p>
          <a:p>
            <a:endParaRPr lang="nl-NL" dirty="0"/>
          </a:p>
        </p:txBody>
      </p:sp>
    </p:spTree>
    <p:extLst>
      <p:ext uri="{BB962C8B-B14F-4D97-AF65-F5344CB8AC3E}">
        <p14:creationId xmlns:p14="http://schemas.microsoft.com/office/powerpoint/2010/main" val="256696582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4ECB0-4948-81A7-26AC-EF5DDD51E23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8C7064C-75D8-C2B1-7C31-B6E3109975A1}"/>
              </a:ext>
            </a:extLst>
          </p:cNvPr>
          <p:cNvSpPr>
            <a:spLocks noGrp="1"/>
          </p:cNvSpPr>
          <p:nvPr>
            <p:ph type="body" sz="quarter" idx="11"/>
          </p:nvPr>
        </p:nvSpPr>
        <p:spPr>
          <a:xfrm>
            <a:off x="2316480" y="1041400"/>
            <a:ext cx="9575483" cy="5059477"/>
          </a:xfrm>
        </p:spPr>
        <p:txBody>
          <a:bodyPr>
            <a:normAutofit/>
          </a:bodyPr>
          <a:lstStyle/>
          <a:p>
            <a:r>
              <a:rPr lang="en-US" b="1" dirty="0" err="1"/>
              <a:t>Technische</a:t>
            </a:r>
            <a:r>
              <a:rPr lang="en-US" b="1" dirty="0"/>
              <a:t> </a:t>
            </a:r>
            <a:r>
              <a:rPr lang="en-US" b="1" dirty="0" err="1"/>
              <a:t>eisen</a:t>
            </a:r>
            <a:r>
              <a:rPr lang="en-US" b="1" dirty="0"/>
              <a:t> </a:t>
            </a:r>
            <a:r>
              <a:rPr lang="en-US" b="1" dirty="0" err="1"/>
              <a:t>en</a:t>
            </a:r>
            <a:r>
              <a:rPr lang="en-US" b="1" dirty="0"/>
              <a:t> </a:t>
            </a:r>
            <a:r>
              <a:rPr lang="en-US" b="1" dirty="0" err="1"/>
              <a:t>isolatiewaarden</a:t>
            </a:r>
            <a:br>
              <a:rPr lang="en-US" b="1" dirty="0"/>
            </a:br>
            <a:r>
              <a:rPr lang="en-US" dirty="0">
                <a:solidFill>
                  <a:srgbClr val="002060"/>
                </a:solidFill>
              </a:rPr>
              <a:t>De </a:t>
            </a:r>
            <a:r>
              <a:rPr lang="en-US" dirty="0" err="1">
                <a:solidFill>
                  <a:srgbClr val="002060"/>
                </a:solidFill>
              </a:rPr>
              <a:t>technische</a:t>
            </a:r>
            <a:r>
              <a:rPr lang="en-US" dirty="0">
                <a:solidFill>
                  <a:srgbClr val="002060"/>
                </a:solidFill>
              </a:rPr>
              <a:t> </a:t>
            </a:r>
            <a:r>
              <a:rPr lang="en-US" dirty="0" err="1">
                <a:solidFill>
                  <a:srgbClr val="002060"/>
                </a:solidFill>
              </a:rPr>
              <a:t>eisen</a:t>
            </a:r>
            <a:r>
              <a:rPr lang="en-US" dirty="0">
                <a:solidFill>
                  <a:srgbClr val="002060"/>
                </a:solidFill>
              </a:rPr>
              <a:t> </a:t>
            </a:r>
            <a:r>
              <a:rPr lang="en-US" dirty="0" err="1">
                <a:solidFill>
                  <a:srgbClr val="002060"/>
                </a:solidFill>
              </a:rPr>
              <a:t>bepalen</a:t>
            </a:r>
            <a:r>
              <a:rPr lang="en-US" dirty="0">
                <a:solidFill>
                  <a:srgbClr val="002060"/>
                </a:solidFill>
              </a:rPr>
              <a:t> de </a:t>
            </a:r>
            <a:r>
              <a:rPr lang="en-US" dirty="0" err="1">
                <a:solidFill>
                  <a:srgbClr val="002060"/>
                </a:solidFill>
              </a:rPr>
              <a:t>minimale</a:t>
            </a:r>
            <a:r>
              <a:rPr lang="en-US" dirty="0">
                <a:solidFill>
                  <a:srgbClr val="002060"/>
                </a:solidFill>
              </a:rPr>
              <a:t> </a:t>
            </a:r>
            <a:r>
              <a:rPr lang="en-US" dirty="0" err="1">
                <a:solidFill>
                  <a:srgbClr val="002060"/>
                </a:solidFill>
              </a:rPr>
              <a:t>isolatiewaarde</a:t>
            </a:r>
            <a:r>
              <a:rPr lang="en-US" dirty="0">
                <a:solidFill>
                  <a:srgbClr val="002060"/>
                </a:solidFill>
              </a:rPr>
              <a:t> voor </a:t>
            </a:r>
            <a:r>
              <a:rPr lang="en-US" dirty="0" err="1">
                <a:solidFill>
                  <a:srgbClr val="002060"/>
                </a:solidFill>
              </a:rPr>
              <a:t>subsidie</a:t>
            </a:r>
            <a:r>
              <a:rPr lang="en-US" dirty="0">
                <a:solidFill>
                  <a:srgbClr val="002060"/>
                </a:solidFill>
              </a:rPr>
              <a:t>, </a:t>
            </a:r>
            <a:r>
              <a:rPr lang="en-US" dirty="0" err="1">
                <a:solidFill>
                  <a:srgbClr val="002060"/>
                </a:solidFill>
              </a:rPr>
              <a:t>vooral</a:t>
            </a:r>
            <a:r>
              <a:rPr lang="en-US" dirty="0">
                <a:solidFill>
                  <a:srgbClr val="002060"/>
                </a:solidFill>
              </a:rPr>
              <a:t> </a:t>
            </a:r>
            <a:r>
              <a:rPr lang="en-US" dirty="0" err="1">
                <a:solidFill>
                  <a:srgbClr val="002060"/>
                </a:solidFill>
              </a:rPr>
              <a:t>zonder</a:t>
            </a:r>
            <a:r>
              <a:rPr lang="en-US" dirty="0">
                <a:solidFill>
                  <a:srgbClr val="002060"/>
                </a:solidFill>
              </a:rPr>
              <a:t> </a:t>
            </a:r>
            <a:r>
              <a:rPr lang="en-US" dirty="0" err="1">
                <a:solidFill>
                  <a:srgbClr val="002060"/>
                </a:solidFill>
              </a:rPr>
              <a:t>isolatieplan</a:t>
            </a:r>
            <a:r>
              <a:rPr lang="en-US" dirty="0">
                <a:solidFill>
                  <a:srgbClr val="002060"/>
                </a:solidFill>
              </a:rPr>
              <a:t> </a:t>
            </a:r>
            <a:r>
              <a:rPr lang="en-US" dirty="0" err="1">
                <a:solidFill>
                  <a:srgbClr val="002060"/>
                </a:solidFill>
              </a:rPr>
              <a:t>zijn</a:t>
            </a:r>
            <a:r>
              <a:rPr lang="en-US" dirty="0">
                <a:solidFill>
                  <a:srgbClr val="002060"/>
                </a:solidFill>
              </a:rPr>
              <a:t> ze </a:t>
            </a:r>
            <a:r>
              <a:rPr lang="en-US" dirty="0" err="1">
                <a:solidFill>
                  <a:srgbClr val="002060"/>
                </a:solidFill>
              </a:rPr>
              <a:t>verplicht</a:t>
            </a:r>
            <a:r>
              <a:rPr lang="en-US" dirty="0">
                <a:solidFill>
                  <a:srgbClr val="002060"/>
                </a:solidFill>
              </a:rPr>
              <a:t>.</a:t>
            </a:r>
          </a:p>
          <a:p>
            <a:endParaRPr lang="en-US" dirty="0">
              <a:solidFill>
                <a:srgbClr val="002060"/>
              </a:solidFill>
            </a:endParaRPr>
          </a:p>
          <a:p>
            <a:r>
              <a:rPr lang="en-US" b="1" dirty="0">
                <a:solidFill>
                  <a:srgbClr val="002060"/>
                </a:solidFill>
              </a:rPr>
              <a:t>Correct </a:t>
            </a:r>
            <a:r>
              <a:rPr lang="en-US" b="1" dirty="0" err="1">
                <a:solidFill>
                  <a:srgbClr val="002060"/>
                </a:solidFill>
              </a:rPr>
              <a:t>omgaan</a:t>
            </a:r>
            <a:r>
              <a:rPr lang="en-US" b="1" dirty="0">
                <a:solidFill>
                  <a:srgbClr val="002060"/>
                </a:solidFill>
              </a:rPr>
              <a:t> met btw</a:t>
            </a:r>
            <a:br>
              <a:rPr lang="en-US" b="1" dirty="0">
                <a:solidFill>
                  <a:srgbClr val="002060"/>
                </a:solidFill>
              </a:rPr>
            </a:br>
            <a:r>
              <a:rPr lang="en-US" dirty="0" err="1">
                <a:solidFill>
                  <a:srgbClr val="002060"/>
                </a:solidFill>
              </a:rPr>
              <a:t>Prijzen</a:t>
            </a:r>
            <a:r>
              <a:rPr lang="en-US" dirty="0">
                <a:solidFill>
                  <a:srgbClr val="002060"/>
                </a:solidFill>
              </a:rPr>
              <a:t> </a:t>
            </a:r>
            <a:r>
              <a:rPr lang="en-US" dirty="0" err="1">
                <a:solidFill>
                  <a:srgbClr val="002060"/>
                </a:solidFill>
              </a:rPr>
              <a:t>zijn</a:t>
            </a:r>
            <a:r>
              <a:rPr lang="en-US" dirty="0">
                <a:solidFill>
                  <a:srgbClr val="002060"/>
                </a:solidFill>
              </a:rPr>
              <a:t> </a:t>
            </a:r>
            <a:r>
              <a:rPr lang="en-US" dirty="0" err="1">
                <a:solidFill>
                  <a:srgbClr val="002060"/>
                </a:solidFill>
              </a:rPr>
              <a:t>inclusief</a:t>
            </a:r>
            <a:r>
              <a:rPr lang="en-US" dirty="0">
                <a:solidFill>
                  <a:srgbClr val="002060"/>
                </a:solidFill>
              </a:rPr>
              <a:t> btw en </a:t>
            </a:r>
            <a:r>
              <a:rPr lang="en-US" dirty="0" err="1">
                <a:solidFill>
                  <a:srgbClr val="002060"/>
                </a:solidFill>
              </a:rPr>
              <a:t>maximumprijzen</a:t>
            </a:r>
            <a:r>
              <a:rPr lang="en-US" dirty="0">
                <a:solidFill>
                  <a:srgbClr val="002060"/>
                </a:solidFill>
              </a:rPr>
              <a:t>; btw-</a:t>
            </a:r>
            <a:r>
              <a:rPr lang="en-US" dirty="0" err="1">
                <a:solidFill>
                  <a:srgbClr val="002060"/>
                </a:solidFill>
              </a:rPr>
              <a:t>verdeling</a:t>
            </a:r>
            <a:r>
              <a:rPr lang="en-US" dirty="0">
                <a:solidFill>
                  <a:srgbClr val="002060"/>
                </a:solidFill>
              </a:rPr>
              <a:t> mag het </a:t>
            </a:r>
            <a:r>
              <a:rPr lang="en-US" dirty="0" err="1">
                <a:solidFill>
                  <a:srgbClr val="002060"/>
                </a:solidFill>
              </a:rPr>
              <a:t>bedrijf</a:t>
            </a:r>
            <a:r>
              <a:rPr lang="en-US" dirty="0">
                <a:solidFill>
                  <a:srgbClr val="002060"/>
                </a:solidFill>
              </a:rPr>
              <a:t> </a:t>
            </a:r>
            <a:r>
              <a:rPr lang="en-US" dirty="0" err="1">
                <a:solidFill>
                  <a:srgbClr val="002060"/>
                </a:solidFill>
              </a:rPr>
              <a:t>zelf</a:t>
            </a:r>
            <a:r>
              <a:rPr lang="en-US" dirty="0">
                <a:solidFill>
                  <a:srgbClr val="002060"/>
                </a:solidFill>
              </a:rPr>
              <a:t> </a:t>
            </a:r>
            <a:r>
              <a:rPr lang="en-US" dirty="0" err="1">
                <a:solidFill>
                  <a:srgbClr val="002060"/>
                </a:solidFill>
              </a:rPr>
              <a:t>bepalen</a:t>
            </a:r>
            <a:r>
              <a:rPr lang="en-US" dirty="0">
                <a:solidFill>
                  <a:srgbClr val="002060"/>
                </a:solidFill>
              </a:rPr>
              <a:t> en </a:t>
            </a:r>
            <a:r>
              <a:rPr lang="en-US" dirty="0" err="1">
                <a:solidFill>
                  <a:srgbClr val="002060"/>
                </a:solidFill>
              </a:rPr>
              <a:t>exclusief</a:t>
            </a:r>
            <a:r>
              <a:rPr lang="en-US" dirty="0">
                <a:solidFill>
                  <a:srgbClr val="002060"/>
                </a:solidFill>
              </a:rPr>
              <a:t>-btw </a:t>
            </a:r>
            <a:r>
              <a:rPr lang="en-US" dirty="0" err="1">
                <a:solidFill>
                  <a:srgbClr val="002060"/>
                </a:solidFill>
              </a:rPr>
              <a:t>verdwijnt</a:t>
            </a:r>
            <a:r>
              <a:rPr lang="en-US" dirty="0">
                <a:solidFill>
                  <a:srgbClr val="002060"/>
                </a:solidFill>
              </a:rPr>
              <a:t> </a:t>
            </a:r>
            <a:r>
              <a:rPr lang="en-US" dirty="0" err="1">
                <a:solidFill>
                  <a:srgbClr val="002060"/>
                </a:solidFill>
              </a:rPr>
              <a:t>binnenkort</a:t>
            </a:r>
            <a:r>
              <a:rPr lang="en-US" dirty="0">
                <a:solidFill>
                  <a:srgbClr val="002060"/>
                </a:solidFill>
              </a:rPr>
              <a:t>. </a:t>
            </a:r>
          </a:p>
          <a:p>
            <a:endParaRPr lang="en-US" dirty="0">
              <a:solidFill>
                <a:srgbClr val="002060"/>
              </a:solidFill>
            </a:endParaRPr>
          </a:p>
          <a:p>
            <a:r>
              <a:rPr lang="en-US" b="1" dirty="0">
                <a:solidFill>
                  <a:srgbClr val="002060"/>
                </a:solidFill>
              </a:rPr>
              <a:t>Juist </a:t>
            </a:r>
            <a:r>
              <a:rPr lang="en-US" b="1" dirty="0" err="1">
                <a:solidFill>
                  <a:srgbClr val="002060"/>
                </a:solidFill>
              </a:rPr>
              <a:t>opstellen</a:t>
            </a:r>
            <a:r>
              <a:rPr lang="en-US" b="1" dirty="0">
                <a:solidFill>
                  <a:srgbClr val="002060"/>
                </a:solidFill>
              </a:rPr>
              <a:t> </a:t>
            </a:r>
            <a:r>
              <a:rPr lang="en-US" b="1" dirty="0" err="1">
                <a:solidFill>
                  <a:srgbClr val="002060"/>
                </a:solidFill>
              </a:rPr>
              <a:t>offertes</a:t>
            </a:r>
            <a:r>
              <a:rPr lang="en-US" b="1" dirty="0">
                <a:solidFill>
                  <a:srgbClr val="002060"/>
                </a:solidFill>
              </a:rPr>
              <a:t> </a:t>
            </a:r>
            <a:r>
              <a:rPr lang="en-US" b="1" dirty="0" err="1">
                <a:solidFill>
                  <a:srgbClr val="002060"/>
                </a:solidFill>
              </a:rPr>
              <a:t>en</a:t>
            </a:r>
            <a:r>
              <a:rPr lang="en-US" b="1" dirty="0">
                <a:solidFill>
                  <a:srgbClr val="002060"/>
                </a:solidFill>
              </a:rPr>
              <a:t> </a:t>
            </a:r>
            <a:r>
              <a:rPr lang="en-US" b="1" dirty="0" err="1">
                <a:solidFill>
                  <a:srgbClr val="002060"/>
                </a:solidFill>
              </a:rPr>
              <a:t>facturen</a:t>
            </a:r>
            <a:br>
              <a:rPr lang="en-US" b="1" dirty="0">
                <a:solidFill>
                  <a:srgbClr val="002060"/>
                </a:solidFill>
              </a:rPr>
            </a:br>
            <a:r>
              <a:rPr lang="en-US" dirty="0" err="1">
                <a:solidFill>
                  <a:srgbClr val="002060"/>
                </a:solidFill>
              </a:rPr>
              <a:t>Technisch</a:t>
            </a:r>
            <a:r>
              <a:rPr lang="en-US" dirty="0">
                <a:solidFill>
                  <a:srgbClr val="002060"/>
                </a:solidFill>
              </a:rPr>
              <a:t> en </a:t>
            </a:r>
            <a:r>
              <a:rPr lang="en-US" dirty="0" err="1">
                <a:solidFill>
                  <a:srgbClr val="002060"/>
                </a:solidFill>
              </a:rPr>
              <a:t>financieel</a:t>
            </a:r>
            <a:r>
              <a:rPr lang="en-US" dirty="0">
                <a:solidFill>
                  <a:srgbClr val="002060"/>
                </a:solidFill>
              </a:rPr>
              <a:t> </a:t>
            </a:r>
            <a:r>
              <a:rPr lang="en-US" dirty="0" err="1">
                <a:solidFill>
                  <a:srgbClr val="002060"/>
                </a:solidFill>
              </a:rPr>
              <a:t>correcte</a:t>
            </a:r>
            <a:r>
              <a:rPr lang="en-US" dirty="0">
                <a:solidFill>
                  <a:srgbClr val="002060"/>
                </a:solidFill>
              </a:rPr>
              <a:t> </a:t>
            </a:r>
            <a:r>
              <a:rPr lang="en-US" dirty="0" err="1">
                <a:solidFill>
                  <a:srgbClr val="002060"/>
                </a:solidFill>
              </a:rPr>
              <a:t>offertes</a:t>
            </a:r>
            <a:r>
              <a:rPr lang="en-US" dirty="0">
                <a:solidFill>
                  <a:srgbClr val="002060"/>
                </a:solidFill>
              </a:rPr>
              <a:t> </a:t>
            </a:r>
            <a:r>
              <a:rPr lang="en-US" dirty="0" err="1">
                <a:solidFill>
                  <a:srgbClr val="002060"/>
                </a:solidFill>
              </a:rPr>
              <a:t>voorkomen</a:t>
            </a:r>
            <a:r>
              <a:rPr lang="en-US" dirty="0">
                <a:solidFill>
                  <a:srgbClr val="002060"/>
                </a:solidFill>
              </a:rPr>
              <a:t> </a:t>
            </a:r>
            <a:r>
              <a:rPr lang="en-US" dirty="0" err="1">
                <a:solidFill>
                  <a:srgbClr val="002060"/>
                </a:solidFill>
              </a:rPr>
              <a:t>discussies</a:t>
            </a:r>
            <a:r>
              <a:rPr lang="en-US" dirty="0">
                <a:solidFill>
                  <a:srgbClr val="002060"/>
                </a:solidFill>
              </a:rPr>
              <a:t> en </a:t>
            </a:r>
            <a:r>
              <a:rPr lang="en-US" dirty="0" err="1">
                <a:solidFill>
                  <a:srgbClr val="002060"/>
                </a:solidFill>
              </a:rPr>
              <a:t>vertraging</a:t>
            </a:r>
            <a:r>
              <a:rPr lang="en-US" dirty="0">
                <a:solidFill>
                  <a:srgbClr val="002060"/>
                </a:solidFill>
              </a:rPr>
              <a:t>; </a:t>
            </a:r>
            <a:r>
              <a:rPr lang="en-US" dirty="0" err="1">
                <a:solidFill>
                  <a:srgbClr val="002060"/>
                </a:solidFill>
              </a:rPr>
              <a:t>vaste</a:t>
            </a:r>
            <a:r>
              <a:rPr lang="en-US" dirty="0">
                <a:solidFill>
                  <a:srgbClr val="002060"/>
                </a:solidFill>
              </a:rPr>
              <a:t> formats en </a:t>
            </a:r>
            <a:r>
              <a:rPr lang="en-US" dirty="0" err="1">
                <a:solidFill>
                  <a:srgbClr val="002060"/>
                </a:solidFill>
              </a:rPr>
              <a:t>instructies</a:t>
            </a:r>
            <a:r>
              <a:rPr lang="en-US" dirty="0">
                <a:solidFill>
                  <a:srgbClr val="002060"/>
                </a:solidFill>
              </a:rPr>
              <a:t> </a:t>
            </a:r>
            <a:r>
              <a:rPr lang="en-US" dirty="0" err="1">
                <a:solidFill>
                  <a:srgbClr val="002060"/>
                </a:solidFill>
              </a:rPr>
              <a:t>zijn</a:t>
            </a:r>
            <a:r>
              <a:rPr lang="en-US" dirty="0">
                <a:solidFill>
                  <a:srgbClr val="002060"/>
                </a:solidFill>
              </a:rPr>
              <a:t> </a:t>
            </a:r>
            <a:r>
              <a:rPr lang="en-US" dirty="0" err="1">
                <a:solidFill>
                  <a:srgbClr val="002060"/>
                </a:solidFill>
              </a:rPr>
              <a:t>belangrijk</a:t>
            </a:r>
            <a:r>
              <a:rPr lang="en-US" dirty="0">
                <a:solidFill>
                  <a:srgbClr val="002060"/>
                </a:solidFill>
              </a:rPr>
              <a:t> (</a:t>
            </a:r>
            <a:r>
              <a:rPr lang="en-US" dirty="0" err="1">
                <a:solidFill>
                  <a:srgbClr val="002060"/>
                </a:solidFill>
              </a:rPr>
              <a:t>zie</a:t>
            </a:r>
            <a:r>
              <a:rPr lang="en-US" dirty="0">
                <a:solidFill>
                  <a:srgbClr val="002060"/>
                </a:solidFill>
              </a:rPr>
              <a:t> </a:t>
            </a:r>
            <a:r>
              <a:rPr lang="en-US" dirty="0" err="1">
                <a:solidFill>
                  <a:srgbClr val="002060"/>
                </a:solidFill>
              </a:rPr>
              <a:t>handleiding</a:t>
            </a:r>
            <a:r>
              <a:rPr lang="en-US" dirty="0">
                <a:solidFill>
                  <a:srgbClr val="002060"/>
                </a:solidFill>
              </a:rPr>
              <a:t>).</a:t>
            </a:r>
            <a:endParaRPr lang="nl-NL" dirty="0">
              <a:solidFill>
                <a:srgbClr val="002060"/>
              </a:solidFill>
              <a:cs typeface="Arial"/>
            </a:endParaRPr>
          </a:p>
          <a:p>
            <a:endParaRPr lang="en-US" b="1" dirty="0">
              <a:solidFill>
                <a:srgbClr val="002060"/>
              </a:solidFill>
            </a:endParaRPr>
          </a:p>
          <a:p>
            <a:endParaRPr lang="en-US" dirty="0">
              <a:solidFill>
                <a:srgbClr val="002060"/>
              </a:solidFill>
            </a:endParaRPr>
          </a:p>
          <a:p>
            <a:endParaRPr lang="en-US" dirty="0"/>
          </a:p>
          <a:p>
            <a:endParaRPr lang="en-US" b="1" dirty="0"/>
          </a:p>
          <a:p>
            <a:endParaRPr lang="en-US" b="1" dirty="0"/>
          </a:p>
          <a:p>
            <a:endParaRPr lang="nl-NL" b="1" dirty="0"/>
          </a:p>
        </p:txBody>
      </p:sp>
      <p:sp>
        <p:nvSpPr>
          <p:cNvPr id="5" name="Text Placeholder 4">
            <a:extLst>
              <a:ext uri="{FF2B5EF4-FFF2-40B4-BE49-F238E27FC236}">
                <a16:creationId xmlns:a16="http://schemas.microsoft.com/office/drawing/2014/main" id="{8DDDC785-4FE8-BC7A-B32A-FEF3BE488B37}"/>
              </a:ext>
            </a:extLst>
          </p:cNvPr>
          <p:cNvSpPr>
            <a:spLocks noGrp="1"/>
          </p:cNvSpPr>
          <p:nvPr>
            <p:ph type="body" sz="quarter" idx="12"/>
          </p:nvPr>
        </p:nvSpPr>
        <p:spPr/>
        <p:txBody>
          <a:bodyPr/>
          <a:lstStyle/>
          <a:p>
            <a:r>
              <a:rPr lang="nl-NL" dirty="0">
                <a:solidFill>
                  <a:srgbClr val="133451"/>
                </a:solidFill>
                <a:cs typeface="Arial"/>
              </a:rPr>
              <a:t>Technische eisen, doelwaarden en btw</a:t>
            </a:r>
            <a:endParaRPr lang="en-US" dirty="0">
              <a:solidFill>
                <a:srgbClr val="133451"/>
              </a:solidFill>
              <a:cs typeface="Arial"/>
            </a:endParaRPr>
          </a:p>
          <a:p>
            <a:endParaRPr lang="nl-NL" dirty="0"/>
          </a:p>
        </p:txBody>
      </p:sp>
    </p:spTree>
    <p:extLst>
      <p:ext uri="{BB962C8B-B14F-4D97-AF65-F5344CB8AC3E}">
        <p14:creationId xmlns:p14="http://schemas.microsoft.com/office/powerpoint/2010/main" val="351168801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A396F-578C-7431-1BBF-2B512BB68A0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D292895-AFB9-017A-D2A1-80832309D8BC}"/>
              </a:ext>
            </a:extLst>
          </p:cNvPr>
          <p:cNvSpPr>
            <a:spLocks noGrp="1"/>
          </p:cNvSpPr>
          <p:nvPr>
            <p:ph type="body" sz="quarter" idx="11"/>
          </p:nvPr>
        </p:nvSpPr>
        <p:spPr>
          <a:xfrm>
            <a:off x="2316480" y="1041400"/>
            <a:ext cx="9575483" cy="5059477"/>
          </a:xfrm>
        </p:spPr>
        <p:txBody>
          <a:bodyPr>
            <a:normAutofit/>
          </a:bodyPr>
          <a:lstStyle/>
          <a:p>
            <a:r>
              <a:rPr lang="nl-NL" b="1" dirty="0"/>
              <a:t>Isolatieplan als offerte </a:t>
            </a:r>
            <a:br>
              <a:rPr lang="nl-NL" b="1" dirty="0"/>
            </a:br>
            <a:r>
              <a:rPr lang="nl-NL" dirty="0"/>
              <a:t>Als h</a:t>
            </a:r>
            <a:r>
              <a:rPr lang="nl-NL" noProof="0" dirty="0"/>
              <a:t>et isolatieplan alle vastgelegde maatregelen en prijzen bevat, dan is een aparte offerte niet nodig. </a:t>
            </a:r>
            <a:br>
              <a:rPr lang="nl-NL" noProof="0" dirty="0"/>
            </a:br>
            <a:endParaRPr lang="en-US" dirty="0"/>
          </a:p>
          <a:p>
            <a:r>
              <a:rPr lang="nl-NL" b="1" noProof="0" dirty="0"/>
              <a:t>Opdrachtbevestiging vereist</a:t>
            </a:r>
            <a:br>
              <a:rPr lang="nl-NL" b="1" noProof="0" dirty="0"/>
            </a:br>
            <a:r>
              <a:rPr lang="nl-NL" noProof="0" dirty="0"/>
              <a:t>Een ondertekende opdrachtbevestiging met algemene voorwaarden legt de juridische relatie tussen inwoner en bedrijf vast. </a:t>
            </a:r>
            <a:br>
              <a:rPr lang="nl-NL" noProof="0" dirty="0"/>
            </a:br>
            <a:endParaRPr lang="nl-NL" noProof="0" dirty="0"/>
          </a:p>
          <a:p>
            <a:r>
              <a:rPr lang="nl-NL" b="1" noProof="0" dirty="0"/>
              <a:t>Aanvullende offerte mogelijk</a:t>
            </a:r>
            <a:br>
              <a:rPr lang="nl-NL" b="1" noProof="0" dirty="0"/>
            </a:br>
            <a:r>
              <a:rPr lang="nl-NL" noProof="0" dirty="0"/>
              <a:t>Bij onvolledigheid van het isolatieplan en bij meerkosten door bewonerswensen moet een aanvullende offerte worden opgesteld volgens de maatregelencatalogus.</a:t>
            </a:r>
            <a:br>
              <a:rPr lang="nl-NL" noProof="0" dirty="0"/>
            </a:br>
            <a:endParaRPr lang="nl-NL" noProof="0" dirty="0"/>
          </a:p>
          <a:p>
            <a:r>
              <a:rPr lang="en-US" b="1" dirty="0" err="1"/>
              <a:t>Prijs</a:t>
            </a:r>
            <a:r>
              <a:rPr lang="en-US" b="1" dirty="0"/>
              <a:t>- </a:t>
            </a:r>
            <a:r>
              <a:rPr lang="en-US" b="1" dirty="0" err="1"/>
              <a:t>en</a:t>
            </a:r>
            <a:r>
              <a:rPr lang="en-US" b="1" dirty="0"/>
              <a:t> </a:t>
            </a:r>
            <a:r>
              <a:rPr lang="en-US" b="1" dirty="0" err="1"/>
              <a:t>transparantievereisten</a:t>
            </a:r>
            <a:br>
              <a:rPr lang="en-US" b="1" dirty="0"/>
            </a:br>
            <a:r>
              <a:rPr lang="en-US" dirty="0"/>
              <a:t>Geen </a:t>
            </a:r>
            <a:r>
              <a:rPr lang="en-US" dirty="0" err="1"/>
              <a:t>hogere</a:t>
            </a:r>
            <a:r>
              <a:rPr lang="en-US" dirty="0"/>
              <a:t> </a:t>
            </a:r>
            <a:r>
              <a:rPr lang="en-US" dirty="0" err="1"/>
              <a:t>prijzen</a:t>
            </a:r>
            <a:r>
              <a:rPr lang="en-US" dirty="0"/>
              <a:t> dan </a:t>
            </a:r>
            <a:r>
              <a:rPr lang="en-US" dirty="0" err="1"/>
              <a:t>toegestaan</a:t>
            </a:r>
            <a:r>
              <a:rPr lang="en-US" dirty="0"/>
              <a:t>, </a:t>
            </a:r>
            <a:r>
              <a:rPr lang="en-US" dirty="0" err="1"/>
              <a:t>duidelijkheid</a:t>
            </a:r>
            <a:r>
              <a:rPr lang="en-US" dirty="0"/>
              <a:t> en </a:t>
            </a:r>
            <a:r>
              <a:rPr lang="en-US" dirty="0" err="1"/>
              <a:t>volledige</a:t>
            </a:r>
            <a:r>
              <a:rPr lang="en-US" dirty="0"/>
              <a:t> </a:t>
            </a:r>
            <a:r>
              <a:rPr lang="en-US" dirty="0" err="1"/>
              <a:t>transparantie</a:t>
            </a:r>
            <a:r>
              <a:rPr lang="en-US" dirty="0"/>
              <a:t> </a:t>
            </a:r>
            <a:r>
              <a:rPr lang="en-US" dirty="0" err="1"/>
              <a:t>naar</a:t>
            </a:r>
            <a:r>
              <a:rPr lang="en-US" dirty="0"/>
              <a:t> </a:t>
            </a:r>
            <a:r>
              <a:rPr lang="en-US" dirty="0" err="1"/>
              <a:t>woningeigenaar</a:t>
            </a:r>
            <a:r>
              <a:rPr lang="en-US" dirty="0"/>
              <a:t> en SNN </a:t>
            </a:r>
            <a:r>
              <a:rPr lang="en-US" dirty="0" err="1"/>
              <a:t>zijn</a:t>
            </a:r>
            <a:r>
              <a:rPr lang="en-US" dirty="0"/>
              <a:t> </a:t>
            </a:r>
            <a:r>
              <a:rPr lang="en-US" dirty="0" err="1"/>
              <a:t>verplicht</a:t>
            </a:r>
            <a:r>
              <a:rPr lang="en-US" dirty="0"/>
              <a:t>. </a:t>
            </a:r>
            <a:endParaRPr lang="nl-NL" dirty="0">
              <a:cs typeface="Arial"/>
            </a:endParaRPr>
          </a:p>
          <a:p>
            <a:endParaRPr lang="en-US" b="1" dirty="0"/>
          </a:p>
          <a:p>
            <a:endParaRPr lang="en-US" b="1" dirty="0"/>
          </a:p>
          <a:p>
            <a:endParaRPr lang="en-US" b="1" dirty="0"/>
          </a:p>
          <a:p>
            <a:endParaRPr lang="nl-NL" b="1" dirty="0"/>
          </a:p>
        </p:txBody>
      </p:sp>
      <p:sp>
        <p:nvSpPr>
          <p:cNvPr id="5" name="Text Placeholder 4">
            <a:extLst>
              <a:ext uri="{FF2B5EF4-FFF2-40B4-BE49-F238E27FC236}">
                <a16:creationId xmlns:a16="http://schemas.microsoft.com/office/drawing/2014/main" id="{5F575019-3A02-003A-4B41-A3D613228CA6}"/>
              </a:ext>
            </a:extLst>
          </p:cNvPr>
          <p:cNvSpPr>
            <a:spLocks noGrp="1"/>
          </p:cNvSpPr>
          <p:nvPr>
            <p:ph type="body" sz="quarter" idx="12"/>
          </p:nvPr>
        </p:nvSpPr>
        <p:spPr/>
        <p:txBody>
          <a:bodyPr/>
          <a:lstStyle/>
          <a:p>
            <a:r>
              <a:rPr lang="nl-NL" dirty="0">
                <a:solidFill>
                  <a:srgbClr val="133451"/>
                </a:solidFill>
                <a:cs typeface="Arial"/>
              </a:rPr>
              <a:t>Offerte mét isolatieplan</a:t>
            </a:r>
            <a:endParaRPr lang="en-US" dirty="0">
              <a:solidFill>
                <a:srgbClr val="133451"/>
              </a:solidFill>
              <a:cs typeface="Arial"/>
            </a:endParaRPr>
          </a:p>
          <a:p>
            <a:endParaRPr lang="nl-NL" dirty="0"/>
          </a:p>
        </p:txBody>
      </p:sp>
    </p:spTree>
    <p:extLst>
      <p:ext uri="{BB962C8B-B14F-4D97-AF65-F5344CB8AC3E}">
        <p14:creationId xmlns:p14="http://schemas.microsoft.com/office/powerpoint/2010/main" val="222639319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F88C2-5FE9-1577-6774-8E1B0F14882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48D709A-ABAA-5F69-5AC0-AFB7AE6CD308}"/>
              </a:ext>
            </a:extLst>
          </p:cNvPr>
          <p:cNvSpPr>
            <a:spLocks noGrp="1"/>
          </p:cNvSpPr>
          <p:nvPr>
            <p:ph type="body" sz="quarter" idx="11"/>
          </p:nvPr>
        </p:nvSpPr>
        <p:spPr/>
        <p:txBody>
          <a:bodyPr>
            <a:normAutofit/>
          </a:bodyPr>
          <a:lstStyle/>
          <a:p>
            <a:pPr marL="342900" indent="-342900">
              <a:buFont typeface="Arial" panose="020B0604020202020204" pitchFamily="34" charset="0"/>
              <a:buChar char="•"/>
            </a:pPr>
            <a:r>
              <a:rPr lang="nl-NL" dirty="0"/>
              <a:t>De totale kosten van de maatregelen zijn lager dan10.000 euro (inclusief btw).</a:t>
            </a:r>
          </a:p>
          <a:p>
            <a:pPr marL="342900" indent="-342900">
              <a:buFont typeface="Arial" panose="020B0604020202020204" pitchFamily="34" charset="0"/>
              <a:buChar char="•"/>
            </a:pPr>
            <a:r>
              <a:rPr lang="nl-NL" dirty="0"/>
              <a:t>De woning is gebouwd vóór 1992.</a:t>
            </a:r>
          </a:p>
          <a:p>
            <a:pPr marL="342900" indent="-342900">
              <a:buFont typeface="Arial" panose="020B0604020202020204" pitchFamily="34" charset="0"/>
              <a:buChar char="•"/>
            </a:pPr>
            <a:r>
              <a:rPr lang="nl-NL" dirty="0"/>
              <a:t>De woning is geen monument.</a:t>
            </a:r>
          </a:p>
          <a:p>
            <a:pPr marL="342900" indent="-342900">
              <a:buFont typeface="Arial" panose="020B0604020202020204" pitchFamily="34" charset="0"/>
              <a:buChar char="•"/>
            </a:pPr>
            <a:r>
              <a:rPr lang="nl-NL" dirty="0"/>
              <a:t>Er is nog niet eerder subsidie aangevraagd waarvoor een isolatieplan verplicht was.</a:t>
            </a:r>
          </a:p>
          <a:p>
            <a:pPr marL="342900" indent="-342900">
              <a:buFont typeface="Arial" panose="020B0604020202020204" pitchFamily="34" charset="0"/>
              <a:buChar char="•"/>
            </a:pPr>
            <a:r>
              <a:rPr lang="nl-NL" dirty="0"/>
              <a:t>De maatregelen voldoen aan de technische eisen van </a:t>
            </a:r>
            <a:r>
              <a:rPr lang="nl-NL" dirty="0">
                <a:hlinkClick r:id="rId2">
                  <a:extLst>
                    <a:ext uri="{A12FA001-AC4F-418D-AE19-62706E023703}">
                      <ahyp:hlinkClr xmlns:ahyp="http://schemas.microsoft.com/office/drawing/2018/hyperlinkcolor" val="tx"/>
                    </a:ext>
                  </a:extLst>
                </a:hlinkClick>
              </a:rPr>
              <a:t>de maatregelencatalogus</a:t>
            </a:r>
            <a:r>
              <a:rPr lang="nl-NL" dirty="0"/>
              <a:t>.</a:t>
            </a:r>
          </a:p>
          <a:p>
            <a:pPr marL="342900" indent="-342900">
              <a:buFont typeface="Arial" panose="020B0604020202020204" pitchFamily="34" charset="0"/>
              <a:buChar char="•"/>
            </a:pPr>
            <a:r>
              <a:rPr lang="nl-NL" dirty="0"/>
              <a:t>Houd rekening met </a:t>
            </a:r>
            <a:r>
              <a:rPr lang="nl-NL" dirty="0">
                <a:hlinkClick r:id="rId3" tooltip="doelwaarden van de isolatiestandaard">
                  <a:extLst>
                    <a:ext uri="{A12FA001-AC4F-418D-AE19-62706E023703}">
                      <ahyp:hlinkClr xmlns:ahyp="http://schemas.microsoft.com/office/drawing/2018/hyperlinkcolor" val="tx"/>
                    </a:ext>
                  </a:extLst>
                </a:hlinkClick>
              </a:rPr>
              <a:t>doelwaarden van de isolatiestandaard</a:t>
            </a:r>
            <a:r>
              <a:rPr lang="nl-NL" dirty="0"/>
              <a:t>.</a:t>
            </a:r>
          </a:p>
          <a:p>
            <a:pPr>
              <a:lnSpc>
                <a:spcPct val="120000"/>
              </a:lnSpc>
              <a:spcBef>
                <a:spcPts val="0"/>
              </a:spcBef>
            </a:pPr>
            <a:endParaRPr lang="nl-NL" dirty="0">
              <a:cs typeface="Arial"/>
            </a:endParaRPr>
          </a:p>
          <a:p>
            <a:pPr>
              <a:lnSpc>
                <a:spcPct val="100000"/>
              </a:lnSpc>
              <a:spcBef>
                <a:spcPts val="0"/>
              </a:spcBef>
            </a:pPr>
            <a:endParaRPr lang="nl-NL" dirty="0">
              <a:cs typeface="Arial"/>
            </a:endParaRPr>
          </a:p>
          <a:p>
            <a:pPr>
              <a:lnSpc>
                <a:spcPct val="100000"/>
              </a:lnSpc>
              <a:spcBef>
                <a:spcPts val="0"/>
              </a:spcBef>
            </a:pPr>
            <a:endParaRPr lang="nl-NL" b="1" dirty="0">
              <a:cs typeface="Arial"/>
            </a:endParaRPr>
          </a:p>
          <a:p>
            <a:endParaRPr lang="nl-NL" dirty="0"/>
          </a:p>
        </p:txBody>
      </p:sp>
      <p:sp>
        <p:nvSpPr>
          <p:cNvPr id="5" name="Text Placeholder 4">
            <a:extLst>
              <a:ext uri="{FF2B5EF4-FFF2-40B4-BE49-F238E27FC236}">
                <a16:creationId xmlns:a16="http://schemas.microsoft.com/office/drawing/2014/main" id="{2EF0D03B-7468-3F66-470D-F510949B662E}"/>
              </a:ext>
            </a:extLst>
          </p:cNvPr>
          <p:cNvSpPr>
            <a:spLocks noGrp="1"/>
          </p:cNvSpPr>
          <p:nvPr>
            <p:ph type="body" sz="quarter" idx="12"/>
          </p:nvPr>
        </p:nvSpPr>
        <p:spPr/>
        <p:txBody>
          <a:bodyPr>
            <a:normAutofit/>
          </a:bodyPr>
          <a:lstStyle/>
          <a:p>
            <a:r>
              <a:rPr lang="nl-NL" dirty="0">
                <a:cs typeface="Arial"/>
              </a:rPr>
              <a:t>Offerte zonder isolatieplan</a:t>
            </a:r>
          </a:p>
          <a:p>
            <a:endParaRPr lang="nl-NL" dirty="0"/>
          </a:p>
        </p:txBody>
      </p:sp>
    </p:spTree>
    <p:extLst>
      <p:ext uri="{BB962C8B-B14F-4D97-AF65-F5344CB8AC3E}">
        <p14:creationId xmlns:p14="http://schemas.microsoft.com/office/powerpoint/2010/main" val="266928382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D2F05B9-B8CE-0701-C152-C82D79BB4F2E}"/>
              </a:ext>
            </a:extLst>
          </p:cNvPr>
          <p:cNvPicPr>
            <a:picLocks noChangeAspect="1"/>
          </p:cNvPicPr>
          <p:nvPr/>
        </p:nvPicPr>
        <p:blipFill>
          <a:blip r:embed="rId2"/>
          <a:srcRect b="18175"/>
          <a:stretch>
            <a:fillRect/>
          </a:stretch>
        </p:blipFill>
        <p:spPr>
          <a:xfrm>
            <a:off x="3471843" y="0"/>
            <a:ext cx="7214010" cy="6858000"/>
          </a:xfrm>
          <a:prstGeom prst="rect">
            <a:avLst/>
          </a:prstGeom>
        </p:spPr>
      </p:pic>
    </p:spTree>
    <p:extLst>
      <p:ext uri="{BB962C8B-B14F-4D97-AF65-F5344CB8AC3E}">
        <p14:creationId xmlns:p14="http://schemas.microsoft.com/office/powerpoint/2010/main" val="345636984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954F8-7AA0-6A12-3C2D-B3C3C70E1B0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AA76C4A-E8EB-4023-5E8D-5CB60A240A19}"/>
              </a:ext>
            </a:extLst>
          </p:cNvPr>
          <p:cNvSpPr>
            <a:spLocks noGrp="1"/>
          </p:cNvSpPr>
          <p:nvPr>
            <p:ph type="body" sz="quarter" idx="10"/>
          </p:nvPr>
        </p:nvSpPr>
        <p:spPr/>
        <p:txBody>
          <a:bodyPr/>
          <a:lstStyle/>
          <a:p>
            <a:r>
              <a:rPr lang="nl-NL" dirty="0"/>
              <a:t>Hoe aanvragen bij SNN</a:t>
            </a:r>
          </a:p>
        </p:txBody>
      </p:sp>
    </p:spTree>
    <p:extLst>
      <p:ext uri="{BB962C8B-B14F-4D97-AF65-F5344CB8AC3E}">
        <p14:creationId xmlns:p14="http://schemas.microsoft.com/office/powerpoint/2010/main" val="3200149236"/>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B5B4D-B88F-D11C-63E7-EAA3A94D94D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6AC58C1-5C71-EA36-D910-36AC22E321AD}"/>
              </a:ext>
            </a:extLst>
          </p:cNvPr>
          <p:cNvSpPr>
            <a:spLocks noGrp="1"/>
          </p:cNvSpPr>
          <p:nvPr>
            <p:ph type="body" sz="quarter" idx="11"/>
          </p:nvPr>
        </p:nvSpPr>
        <p:spPr>
          <a:xfrm>
            <a:off x="2324100" y="1181303"/>
            <a:ext cx="9567863" cy="5604508"/>
          </a:xfrm>
        </p:spPr>
        <p:txBody>
          <a:bodyPr>
            <a:noAutofit/>
          </a:bodyPr>
          <a:lstStyle/>
          <a:p>
            <a:pPr>
              <a:lnSpc>
                <a:spcPct val="120000"/>
              </a:lnSpc>
              <a:spcBef>
                <a:spcPts val="2500"/>
              </a:spcBef>
            </a:pPr>
            <a:r>
              <a:rPr lang="nl-NL" sz="1800" b="1" noProof="0" dirty="0"/>
              <a:t>Isolatieplan (offerte) en subsidieaanvraag</a:t>
            </a:r>
            <a:br>
              <a:rPr lang="nl-NL" sz="1800" b="1" noProof="0" dirty="0">
                <a:solidFill>
                  <a:schemeClr val="tx1"/>
                </a:solidFill>
              </a:rPr>
            </a:br>
            <a:r>
              <a:rPr lang="nl-NL" sz="1800" noProof="0" dirty="0">
                <a:solidFill>
                  <a:schemeClr val="bg1"/>
                </a:solidFill>
              </a:rPr>
              <a:t>Woningeigenaar heeft een isolatieplan, kiest een bedrijf uit het bedrijvennetwerk, vraagt een offerte op en dient vervolgens een subsidieaanvraag in bij SNN mét benodigde documenten.</a:t>
            </a:r>
          </a:p>
          <a:p>
            <a:pPr>
              <a:lnSpc>
                <a:spcPct val="120000"/>
              </a:lnSpc>
              <a:spcBef>
                <a:spcPts val="2500"/>
              </a:spcBef>
            </a:pPr>
            <a:r>
              <a:rPr lang="nl-NL" sz="1800" b="1" noProof="0" dirty="0"/>
              <a:t>Goedkeuring en opdrachtverstrekking</a:t>
            </a:r>
            <a:br>
              <a:rPr lang="nl-NL" sz="1800" b="1" noProof="0" dirty="0">
                <a:solidFill>
                  <a:schemeClr val="tx1"/>
                </a:solidFill>
              </a:rPr>
            </a:br>
            <a:r>
              <a:rPr lang="nl-NL" sz="1800" noProof="0" dirty="0">
                <a:solidFill>
                  <a:schemeClr val="bg1"/>
                </a:solidFill>
              </a:rPr>
              <a:t>Na subsidiegoedkeuring geeft de woningeigenaar opdracht aan het uitvoerende bedrijf voor het uitvoeren van de werkzaamheden.</a:t>
            </a:r>
          </a:p>
          <a:p>
            <a:pPr>
              <a:lnSpc>
                <a:spcPct val="120000"/>
              </a:lnSpc>
              <a:spcBef>
                <a:spcPts val="2500"/>
              </a:spcBef>
            </a:pPr>
            <a:r>
              <a:rPr lang="nl-NL" sz="1800" b="1" noProof="0" dirty="0"/>
              <a:t>Factuurindiening en uitbetaling</a:t>
            </a:r>
            <a:br>
              <a:rPr lang="nl-NL" sz="1800" b="1" noProof="0" dirty="0">
                <a:solidFill>
                  <a:schemeClr val="tx1"/>
                </a:solidFill>
              </a:rPr>
            </a:br>
            <a:r>
              <a:rPr lang="nl-NL" sz="1800" noProof="0" dirty="0">
                <a:solidFill>
                  <a:schemeClr val="bg1"/>
                </a:solidFill>
              </a:rPr>
              <a:t>Na voltooiing dient de woningeigenaar de factuur in bij SNN, waarna (een deel van) de subsidie wordt uitbetaald binnen 15 werkdagen bij correcte documenten.</a:t>
            </a:r>
          </a:p>
          <a:p>
            <a:pPr marL="0" lvl="1">
              <a:lnSpc>
                <a:spcPct val="120000"/>
              </a:lnSpc>
            </a:pPr>
            <a:endParaRPr lang="en-US" sz="1800" dirty="0">
              <a:solidFill>
                <a:schemeClr val="bg1"/>
              </a:solidFill>
            </a:endParaRPr>
          </a:p>
          <a:p>
            <a:pPr marL="0" lvl="1">
              <a:lnSpc>
                <a:spcPct val="120000"/>
              </a:lnSpc>
            </a:pPr>
            <a:r>
              <a:rPr lang="nl-NL" sz="1800" b="1" dirty="0">
                <a:solidFill>
                  <a:schemeClr val="bg1"/>
                </a:solidFill>
              </a:rPr>
              <a:t>Hoogte bedrag</a:t>
            </a:r>
            <a:br>
              <a:rPr lang="nl-NL" sz="1800" b="1" dirty="0">
                <a:solidFill>
                  <a:schemeClr val="bg1"/>
                </a:solidFill>
              </a:rPr>
            </a:br>
            <a:r>
              <a:rPr lang="nl-NL" sz="1800" dirty="0">
                <a:solidFill>
                  <a:schemeClr val="bg1"/>
                </a:solidFill>
              </a:rPr>
              <a:t>De hoogte van bedrag dat SNN overmaakt aan het bedrijf hangt af van een aantal factoren. De woningeigenaar wordt altijd op de hoogte gesteld van het bedrag dat SNN gaat uitbetalen aan het bedrijf en is zelf verantwoordelijk voor het betalen van het restant.</a:t>
            </a:r>
            <a:endParaRPr lang="en-US" sz="1800" dirty="0">
              <a:solidFill>
                <a:schemeClr val="bg1"/>
              </a:solidFill>
            </a:endParaRPr>
          </a:p>
          <a:p>
            <a:pPr marL="0" lvl="1">
              <a:lnSpc>
                <a:spcPct val="120000"/>
              </a:lnSpc>
            </a:pPr>
            <a:endParaRPr lang="en-US" sz="1800" dirty="0">
              <a:solidFill>
                <a:schemeClr val="bg1"/>
              </a:solidFill>
            </a:endParaRPr>
          </a:p>
          <a:p>
            <a:pPr marL="0" lvl="1">
              <a:lnSpc>
                <a:spcPct val="120000"/>
              </a:lnSpc>
            </a:pPr>
            <a:endParaRPr lang="en-US" sz="1800" dirty="0">
              <a:solidFill>
                <a:schemeClr val="bg1"/>
              </a:solidFill>
            </a:endParaRPr>
          </a:p>
          <a:p>
            <a:pPr>
              <a:lnSpc>
                <a:spcPct val="120000"/>
              </a:lnSpc>
              <a:spcBef>
                <a:spcPts val="0"/>
              </a:spcBef>
            </a:pPr>
            <a:endParaRPr lang="nl-NL" sz="1800" dirty="0">
              <a:cs typeface="Arial"/>
            </a:endParaRPr>
          </a:p>
          <a:p>
            <a:pPr>
              <a:lnSpc>
                <a:spcPct val="100000"/>
              </a:lnSpc>
              <a:spcBef>
                <a:spcPts val="0"/>
              </a:spcBef>
            </a:pPr>
            <a:endParaRPr lang="nl-NL" sz="1800" dirty="0">
              <a:cs typeface="Arial"/>
            </a:endParaRPr>
          </a:p>
          <a:p>
            <a:pPr>
              <a:lnSpc>
                <a:spcPct val="100000"/>
              </a:lnSpc>
              <a:spcBef>
                <a:spcPts val="0"/>
              </a:spcBef>
            </a:pPr>
            <a:endParaRPr lang="nl-NL" sz="1800" b="1" dirty="0">
              <a:cs typeface="Arial"/>
            </a:endParaRPr>
          </a:p>
          <a:p>
            <a:endParaRPr lang="nl-NL" sz="1800" dirty="0"/>
          </a:p>
        </p:txBody>
      </p:sp>
      <p:sp>
        <p:nvSpPr>
          <p:cNvPr id="5" name="Text Placeholder 4">
            <a:extLst>
              <a:ext uri="{FF2B5EF4-FFF2-40B4-BE49-F238E27FC236}">
                <a16:creationId xmlns:a16="http://schemas.microsoft.com/office/drawing/2014/main" id="{74678C9A-E973-D1BA-C419-0E70A7627187}"/>
              </a:ext>
            </a:extLst>
          </p:cNvPr>
          <p:cNvSpPr>
            <a:spLocks noGrp="1"/>
          </p:cNvSpPr>
          <p:nvPr>
            <p:ph type="body" sz="quarter" idx="12"/>
          </p:nvPr>
        </p:nvSpPr>
        <p:spPr/>
        <p:txBody>
          <a:bodyPr>
            <a:normAutofit/>
          </a:bodyPr>
          <a:lstStyle/>
          <a:p>
            <a:r>
              <a:rPr lang="nl-NL" dirty="0">
                <a:cs typeface="Arial"/>
              </a:rPr>
              <a:t>Subsidieproces in grote stappen</a:t>
            </a:r>
          </a:p>
          <a:p>
            <a:endParaRPr lang="nl-NL" dirty="0"/>
          </a:p>
        </p:txBody>
      </p:sp>
    </p:spTree>
    <p:extLst>
      <p:ext uri="{BB962C8B-B14F-4D97-AF65-F5344CB8AC3E}">
        <p14:creationId xmlns:p14="http://schemas.microsoft.com/office/powerpoint/2010/main" val="144108408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9FE57-9717-51D0-3DB5-FFD9E5511DEF}"/>
            </a:ext>
          </a:extLst>
        </p:cNvPr>
        <p:cNvGrpSpPr/>
        <p:nvPr/>
      </p:nvGrpSpPr>
      <p:grpSpPr>
        <a:xfrm>
          <a:off x="0" y="0"/>
          <a:ext cx="0" cy="0"/>
          <a:chOff x="0" y="0"/>
          <a:chExt cx="0" cy="0"/>
        </a:xfrm>
      </p:grpSpPr>
      <p:pic>
        <p:nvPicPr>
          <p:cNvPr id="3" name="Afbeelding 2" descr="Afbeelding met kleding, persoon, tekst, Menselijk gezicht&#10;&#10;Door AI gegenereerde inhoud is mogelijk onjuist.">
            <a:extLst>
              <a:ext uri="{FF2B5EF4-FFF2-40B4-BE49-F238E27FC236}">
                <a16:creationId xmlns:a16="http://schemas.microsoft.com/office/drawing/2014/main" id="{EEE684F0-F3FB-27ED-3842-B2DB3DB5F8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31"/>
            <a:ext cx="12192000" cy="6851335"/>
          </a:xfrm>
          <a:prstGeom prst="rect">
            <a:avLst/>
          </a:prstGeom>
        </p:spPr>
      </p:pic>
    </p:spTree>
    <p:extLst>
      <p:ext uri="{BB962C8B-B14F-4D97-AF65-F5344CB8AC3E}">
        <p14:creationId xmlns:p14="http://schemas.microsoft.com/office/powerpoint/2010/main" val="2413340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5A96C-DAAE-C2D4-9A0A-6C577EA9D1E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255C9BF-C816-B58D-6A30-FC95783B555D}"/>
              </a:ext>
            </a:extLst>
          </p:cNvPr>
          <p:cNvSpPr>
            <a:spLocks noGrp="1"/>
          </p:cNvSpPr>
          <p:nvPr>
            <p:ph type="body" sz="quarter" idx="11"/>
          </p:nvPr>
        </p:nvSpPr>
        <p:spPr/>
        <p:txBody>
          <a:bodyPr>
            <a:normAutofit/>
          </a:bodyPr>
          <a:lstStyle/>
          <a:p>
            <a:pPr marL="342900" lvl="1" indent="-342900">
              <a:buFont typeface="Arial" panose="020B0604020202020204" pitchFamily="34" charset="0"/>
              <a:buChar char="•"/>
            </a:pPr>
            <a:r>
              <a:rPr lang="en-US" sz="2400" dirty="0">
                <a:solidFill>
                  <a:schemeClr val="bg1"/>
                </a:solidFill>
              </a:rPr>
              <a:t>Alle </a:t>
            </a:r>
            <a:r>
              <a:rPr lang="en-US" sz="2400" dirty="0" err="1">
                <a:solidFill>
                  <a:schemeClr val="bg1"/>
                </a:solidFill>
              </a:rPr>
              <a:t>informatie</a:t>
            </a:r>
            <a:r>
              <a:rPr lang="en-US" sz="2400" dirty="0">
                <a:solidFill>
                  <a:schemeClr val="bg1"/>
                </a:solidFill>
              </a:rPr>
              <a:t> is </a:t>
            </a:r>
            <a:r>
              <a:rPr lang="en-US" sz="2400" dirty="0" err="1">
                <a:solidFill>
                  <a:schemeClr val="bg1"/>
                </a:solidFill>
              </a:rPr>
              <a:t>te</a:t>
            </a:r>
            <a:r>
              <a:rPr lang="en-US" sz="2400" dirty="0">
                <a:solidFill>
                  <a:schemeClr val="bg1"/>
                </a:solidFill>
              </a:rPr>
              <a:t> </a:t>
            </a:r>
            <a:r>
              <a:rPr lang="en-US" sz="2400" dirty="0" err="1">
                <a:solidFill>
                  <a:schemeClr val="bg1"/>
                </a:solidFill>
              </a:rPr>
              <a:t>vinden</a:t>
            </a:r>
            <a:r>
              <a:rPr lang="en-US" sz="2400" dirty="0">
                <a:solidFill>
                  <a:schemeClr val="bg1"/>
                </a:solidFill>
              </a:rPr>
              <a:t> op de </a:t>
            </a:r>
            <a:r>
              <a:rPr lang="en-US" sz="2400" dirty="0" err="1">
                <a:solidFill>
                  <a:schemeClr val="bg1"/>
                </a:solidFill>
              </a:rPr>
              <a:t>bedrijvenpagina</a:t>
            </a:r>
            <a:r>
              <a:rPr lang="en-US" sz="2400" dirty="0">
                <a:solidFill>
                  <a:schemeClr val="bg1"/>
                </a:solidFill>
              </a:rPr>
              <a:t> op nijbegun.nl/</a:t>
            </a:r>
            <a:r>
              <a:rPr lang="en-US" sz="2400" dirty="0" err="1">
                <a:solidFill>
                  <a:schemeClr val="bg1"/>
                </a:solidFill>
              </a:rPr>
              <a:t>isolatie</a:t>
            </a:r>
            <a:r>
              <a:rPr lang="en-US" sz="2400" dirty="0">
                <a:solidFill>
                  <a:schemeClr val="bg1"/>
                </a:solidFill>
              </a:rPr>
              <a:t>. </a:t>
            </a:r>
          </a:p>
          <a:p>
            <a:pPr marL="342900" lvl="1" indent="-342900">
              <a:buFont typeface="Arial" panose="020B0604020202020204" pitchFamily="34" charset="0"/>
              <a:buChar char="•"/>
            </a:pPr>
            <a:endParaRPr lang="en-US" sz="2400" dirty="0">
              <a:solidFill>
                <a:schemeClr val="bg1"/>
              </a:solidFill>
            </a:endParaRPr>
          </a:p>
          <a:p>
            <a:pPr marL="342900" lvl="1" indent="-342900">
              <a:buFont typeface="Arial" panose="020B0604020202020204" pitchFamily="34" charset="0"/>
              <a:buChar char="•"/>
            </a:pPr>
            <a:r>
              <a:rPr lang="en-US" sz="2400" dirty="0" err="1">
                <a:solidFill>
                  <a:schemeClr val="bg1"/>
                </a:solidFill>
              </a:rPr>
              <a:t>Bedrijven</a:t>
            </a:r>
            <a:r>
              <a:rPr lang="en-US" sz="2400" dirty="0">
                <a:solidFill>
                  <a:schemeClr val="bg1"/>
                </a:solidFill>
              </a:rPr>
              <a:t> </a:t>
            </a:r>
            <a:r>
              <a:rPr lang="en-US" sz="2400" dirty="0" err="1">
                <a:solidFill>
                  <a:schemeClr val="bg1"/>
                </a:solidFill>
              </a:rPr>
              <a:t>kunnen</a:t>
            </a:r>
            <a:r>
              <a:rPr lang="en-US" sz="2400" dirty="0">
                <a:solidFill>
                  <a:schemeClr val="bg1"/>
                </a:solidFill>
              </a:rPr>
              <a:t> contact </a:t>
            </a:r>
            <a:r>
              <a:rPr lang="en-US" sz="2400" dirty="0" err="1">
                <a:solidFill>
                  <a:schemeClr val="bg1"/>
                </a:solidFill>
              </a:rPr>
              <a:t>opnemen</a:t>
            </a:r>
            <a:r>
              <a:rPr lang="en-US" sz="2400" dirty="0">
                <a:solidFill>
                  <a:schemeClr val="bg1"/>
                </a:solidFill>
              </a:rPr>
              <a:t> met het </a:t>
            </a:r>
            <a:r>
              <a:rPr lang="en-US" sz="2400" dirty="0" err="1">
                <a:solidFill>
                  <a:schemeClr val="bg1"/>
                </a:solidFill>
              </a:rPr>
              <a:t>Klant</a:t>
            </a:r>
            <a:r>
              <a:rPr lang="en-US" sz="2400" dirty="0">
                <a:solidFill>
                  <a:schemeClr val="bg1"/>
                </a:solidFill>
              </a:rPr>
              <a:t> Contact Centrum </a:t>
            </a:r>
            <a:r>
              <a:rPr lang="en-US" sz="2400" dirty="0" err="1">
                <a:solidFill>
                  <a:schemeClr val="bg1"/>
                </a:solidFill>
              </a:rPr>
              <a:t>voor</a:t>
            </a:r>
            <a:r>
              <a:rPr lang="en-US" sz="2400" dirty="0">
                <a:solidFill>
                  <a:schemeClr val="bg1"/>
                </a:solidFill>
              </a:rPr>
              <a:t> </a:t>
            </a:r>
            <a:r>
              <a:rPr lang="en-US" sz="2400" dirty="0" err="1">
                <a:solidFill>
                  <a:schemeClr val="bg1"/>
                </a:solidFill>
              </a:rPr>
              <a:t>tijdige</a:t>
            </a:r>
            <a:r>
              <a:rPr lang="en-US" sz="2400" dirty="0">
                <a:solidFill>
                  <a:schemeClr val="bg1"/>
                </a:solidFill>
              </a:rPr>
              <a:t> </a:t>
            </a:r>
            <a:r>
              <a:rPr lang="en-US" sz="2400" dirty="0" err="1">
                <a:solidFill>
                  <a:schemeClr val="bg1"/>
                </a:solidFill>
              </a:rPr>
              <a:t>ondersteuning</a:t>
            </a:r>
            <a:r>
              <a:rPr lang="en-US" sz="2400" dirty="0">
                <a:solidFill>
                  <a:schemeClr val="bg1"/>
                </a:solidFill>
              </a:rPr>
              <a:t> en het </a:t>
            </a:r>
            <a:r>
              <a:rPr lang="en-US" sz="2400" dirty="0" err="1">
                <a:solidFill>
                  <a:schemeClr val="bg1"/>
                </a:solidFill>
              </a:rPr>
              <a:t>voorkomen</a:t>
            </a:r>
            <a:r>
              <a:rPr lang="en-US" sz="2400" dirty="0">
                <a:solidFill>
                  <a:schemeClr val="bg1"/>
                </a:solidFill>
              </a:rPr>
              <a:t> van </a:t>
            </a:r>
            <a:r>
              <a:rPr lang="en-US" sz="2400" dirty="0" err="1">
                <a:solidFill>
                  <a:schemeClr val="bg1"/>
                </a:solidFill>
              </a:rPr>
              <a:t>fouten</a:t>
            </a:r>
            <a:r>
              <a:rPr lang="en-US" sz="2400" dirty="0">
                <a:solidFill>
                  <a:schemeClr val="bg1"/>
                </a:solidFill>
              </a:rPr>
              <a:t>:</a:t>
            </a:r>
            <a:br>
              <a:rPr lang="en-US" sz="2400" dirty="0">
                <a:solidFill>
                  <a:schemeClr val="bg1"/>
                </a:solidFill>
              </a:rPr>
            </a:br>
            <a:endParaRPr lang="en-US" sz="2400" dirty="0">
              <a:solidFill>
                <a:schemeClr val="bg1"/>
              </a:solidFill>
            </a:endParaRPr>
          </a:p>
          <a:p>
            <a:pPr marL="800100" lvl="2" indent="-342900">
              <a:buFont typeface="Arial" panose="020B0604020202020204" pitchFamily="34" charset="0"/>
              <a:buChar char="•"/>
            </a:pPr>
            <a:r>
              <a:rPr lang="nl-NL" sz="2400" dirty="0">
                <a:solidFill>
                  <a:schemeClr val="bg1"/>
                </a:solidFill>
              </a:rPr>
              <a:t>Van maandag tot en met vrijdag van 09.00 – 12.00 uur via 050-3164244. </a:t>
            </a:r>
          </a:p>
          <a:p>
            <a:pPr marL="800100" lvl="2" indent="-342900">
              <a:buFont typeface="Arial" panose="020B0604020202020204" pitchFamily="34" charset="0"/>
              <a:buChar char="•"/>
            </a:pPr>
            <a:r>
              <a:rPr lang="nl-NL" sz="2400" dirty="0">
                <a:solidFill>
                  <a:schemeClr val="bg1"/>
                </a:solidFill>
              </a:rPr>
              <a:t>Je kunt je vraag ook via e-mail stellen: </a:t>
            </a:r>
            <a:r>
              <a:rPr lang="nl-NL" sz="2400" u="sng" dirty="0">
                <a:solidFill>
                  <a:schemeClr val="bg1"/>
                </a:solidFill>
                <a:hlinkClick r:id="rId2">
                  <a:extLst>
                    <a:ext uri="{A12FA001-AC4F-418D-AE19-62706E023703}">
                      <ahyp:hlinkClr xmlns:ahyp="http://schemas.microsoft.com/office/drawing/2018/hyperlinkcolor" val="tx"/>
                    </a:ext>
                  </a:extLst>
                </a:hlinkClick>
              </a:rPr>
              <a:t>leveranciers@nijbegun.nl</a:t>
            </a:r>
            <a:r>
              <a:rPr lang="nl-NL" sz="2400" b="1" dirty="0">
                <a:solidFill>
                  <a:schemeClr val="bg1"/>
                </a:solidFill>
              </a:rPr>
              <a:t> </a:t>
            </a:r>
            <a:endParaRPr lang="nl-NL" sz="2400" dirty="0">
              <a:solidFill>
                <a:schemeClr val="bg1"/>
              </a:solidFill>
            </a:endParaRPr>
          </a:p>
          <a:p>
            <a:pPr>
              <a:lnSpc>
                <a:spcPct val="120000"/>
              </a:lnSpc>
              <a:spcBef>
                <a:spcPts val="2500"/>
              </a:spcBef>
            </a:pPr>
            <a:endParaRPr lang="en-US" sz="1800" dirty="0">
              <a:solidFill>
                <a:schemeClr val="bg1"/>
              </a:solidFill>
            </a:endParaRPr>
          </a:p>
          <a:p>
            <a:pPr>
              <a:lnSpc>
                <a:spcPct val="120000"/>
              </a:lnSpc>
              <a:spcBef>
                <a:spcPts val="0"/>
              </a:spcBef>
            </a:pPr>
            <a:endParaRPr lang="nl-NL" dirty="0">
              <a:cs typeface="Arial"/>
            </a:endParaRPr>
          </a:p>
          <a:p>
            <a:pPr>
              <a:lnSpc>
                <a:spcPct val="100000"/>
              </a:lnSpc>
              <a:spcBef>
                <a:spcPts val="0"/>
              </a:spcBef>
            </a:pPr>
            <a:endParaRPr lang="nl-NL" dirty="0">
              <a:cs typeface="Arial"/>
            </a:endParaRPr>
          </a:p>
          <a:p>
            <a:pPr>
              <a:lnSpc>
                <a:spcPct val="100000"/>
              </a:lnSpc>
              <a:spcBef>
                <a:spcPts val="0"/>
              </a:spcBef>
            </a:pPr>
            <a:endParaRPr lang="nl-NL" b="1" dirty="0">
              <a:cs typeface="Arial"/>
            </a:endParaRPr>
          </a:p>
          <a:p>
            <a:endParaRPr lang="nl-NL" dirty="0"/>
          </a:p>
        </p:txBody>
      </p:sp>
      <p:sp>
        <p:nvSpPr>
          <p:cNvPr id="5" name="Text Placeholder 4">
            <a:extLst>
              <a:ext uri="{FF2B5EF4-FFF2-40B4-BE49-F238E27FC236}">
                <a16:creationId xmlns:a16="http://schemas.microsoft.com/office/drawing/2014/main" id="{10282749-AF4F-34D7-96CE-A3802239978C}"/>
              </a:ext>
            </a:extLst>
          </p:cNvPr>
          <p:cNvSpPr>
            <a:spLocks noGrp="1"/>
          </p:cNvSpPr>
          <p:nvPr>
            <p:ph type="body" sz="quarter" idx="12"/>
          </p:nvPr>
        </p:nvSpPr>
        <p:spPr/>
        <p:txBody>
          <a:bodyPr>
            <a:normAutofit/>
          </a:bodyPr>
          <a:lstStyle/>
          <a:p>
            <a:r>
              <a:rPr lang="nl-NL" dirty="0">
                <a:cs typeface="Arial"/>
              </a:rPr>
              <a:t>Ondersteuning bij vragen</a:t>
            </a:r>
          </a:p>
          <a:p>
            <a:endParaRPr lang="nl-NL" dirty="0"/>
          </a:p>
        </p:txBody>
      </p:sp>
    </p:spTree>
    <p:extLst>
      <p:ext uri="{BB962C8B-B14F-4D97-AF65-F5344CB8AC3E}">
        <p14:creationId xmlns:p14="http://schemas.microsoft.com/office/powerpoint/2010/main" val="188519131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DFBFBA-6D4D-E021-91B7-A01CAB1F1D60}"/>
              </a:ext>
            </a:extLst>
          </p:cNvPr>
          <p:cNvSpPr>
            <a:spLocks noGrp="1"/>
          </p:cNvSpPr>
          <p:nvPr>
            <p:ph type="body" sz="quarter" idx="10"/>
          </p:nvPr>
        </p:nvSpPr>
        <p:spPr/>
        <p:txBody>
          <a:bodyPr/>
          <a:lstStyle/>
          <a:p>
            <a:r>
              <a:rPr lang="nl-NL" dirty="0"/>
              <a:t>Stel je vragen </a:t>
            </a:r>
          </a:p>
          <a:p>
            <a:r>
              <a:rPr lang="nl-NL" dirty="0"/>
              <a:t>in de chat</a:t>
            </a:r>
          </a:p>
        </p:txBody>
      </p:sp>
    </p:spTree>
    <p:extLst>
      <p:ext uri="{BB962C8B-B14F-4D97-AF65-F5344CB8AC3E}">
        <p14:creationId xmlns:p14="http://schemas.microsoft.com/office/powerpoint/2010/main" val="3523485874"/>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4287F-943B-7A6D-F565-635A5D1E8DE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6A27919-D1A9-C6E6-9A13-643586B429DB}"/>
              </a:ext>
            </a:extLst>
          </p:cNvPr>
          <p:cNvSpPr>
            <a:spLocks noGrp="1"/>
          </p:cNvSpPr>
          <p:nvPr>
            <p:ph type="body" sz="quarter" idx="11"/>
          </p:nvPr>
        </p:nvSpPr>
        <p:spPr>
          <a:xfrm>
            <a:off x="2316480" y="1041400"/>
            <a:ext cx="9575483" cy="5059477"/>
          </a:xfrm>
        </p:spPr>
        <p:txBody>
          <a:bodyPr>
            <a:normAutofit/>
          </a:bodyPr>
          <a:lstStyle/>
          <a:p>
            <a:r>
              <a:rPr lang="en-US" b="1" dirty="0" err="1"/>
              <a:t>Deze</a:t>
            </a:r>
            <a:r>
              <a:rPr lang="en-US" b="1" dirty="0"/>
              <a:t> </a:t>
            </a:r>
            <a:r>
              <a:rPr lang="en-US" b="1" dirty="0" err="1"/>
              <a:t>presentatie</a:t>
            </a:r>
            <a:r>
              <a:rPr lang="en-US" b="1" dirty="0"/>
              <a:t> over de </a:t>
            </a:r>
            <a:r>
              <a:rPr lang="en-US" b="1" dirty="0" err="1"/>
              <a:t>Isolatieaanpak</a:t>
            </a:r>
            <a:r>
              <a:rPr lang="en-US" b="1" dirty="0"/>
              <a:t> Nij Begun is </a:t>
            </a:r>
            <a:r>
              <a:rPr lang="en-US" b="1" dirty="0" err="1"/>
              <a:t>niet</a:t>
            </a:r>
            <a:r>
              <a:rPr lang="en-US" b="1" dirty="0"/>
              <a:t> </a:t>
            </a:r>
            <a:r>
              <a:rPr lang="en-US" b="1" dirty="0" err="1"/>
              <a:t>volledig</a:t>
            </a:r>
            <a:r>
              <a:rPr lang="en-US" b="1" dirty="0"/>
              <a:t>. </a:t>
            </a:r>
          </a:p>
          <a:p>
            <a:endParaRPr lang="en-US" b="1" dirty="0"/>
          </a:p>
          <a:p>
            <a:r>
              <a:rPr lang="en-US" dirty="0"/>
              <a:t>Voor de </a:t>
            </a:r>
            <a:r>
              <a:rPr lang="en-US" dirty="0" err="1"/>
              <a:t>volledige</a:t>
            </a:r>
            <a:r>
              <a:rPr lang="en-US" dirty="0"/>
              <a:t> </a:t>
            </a:r>
            <a:r>
              <a:rPr lang="en-US" dirty="0" err="1"/>
              <a:t>informatie</a:t>
            </a:r>
            <a:r>
              <a:rPr lang="en-US" dirty="0"/>
              <a:t> </a:t>
            </a:r>
            <a:r>
              <a:rPr lang="en-US" dirty="0" err="1"/>
              <a:t>kijk</a:t>
            </a:r>
            <a:r>
              <a:rPr lang="en-US" dirty="0"/>
              <a:t> je op: </a:t>
            </a:r>
          </a:p>
          <a:p>
            <a:pPr marL="342900" indent="-342900">
              <a:buFont typeface="Arial" panose="020B0604020202020204" pitchFamily="34" charset="0"/>
              <a:buChar char="•"/>
            </a:pPr>
            <a:r>
              <a:rPr lang="nl-NL" dirty="0"/>
              <a:t>De speciale bedrijvenpagina op </a:t>
            </a:r>
            <a:r>
              <a:rPr lang="nl-NL" dirty="0">
                <a:hlinkClick r:id="rId3">
                  <a:extLst>
                    <a:ext uri="{A12FA001-AC4F-418D-AE19-62706E023703}">
                      <ahyp:hlinkClr xmlns:ahyp="http://schemas.microsoft.com/office/drawing/2018/hyperlinkcolor" val="tx"/>
                    </a:ext>
                  </a:extLst>
                </a:hlinkClick>
              </a:rPr>
              <a:t>nijbegun.nl/isolatie</a:t>
            </a:r>
            <a:r>
              <a:rPr lang="nl-NL" dirty="0"/>
              <a:t> onder ‘Bedrijven’</a:t>
            </a:r>
          </a:p>
          <a:p>
            <a:pPr marL="342900" indent="-342900">
              <a:buFont typeface="Arial" panose="020B0604020202020204" pitchFamily="34" charset="0"/>
              <a:buChar char="•"/>
            </a:pPr>
            <a:r>
              <a:rPr lang="nl-NL" dirty="0"/>
              <a:t>De website voor inwoners: </a:t>
            </a:r>
            <a:r>
              <a:rPr lang="nl-NL" dirty="0">
                <a:hlinkClick r:id="rId4">
                  <a:extLst>
                    <a:ext uri="{A12FA001-AC4F-418D-AE19-62706E023703}">
                      <ahyp:hlinkClr xmlns:ahyp="http://schemas.microsoft.com/office/drawing/2018/hyperlinkcolor" val="tx"/>
                    </a:ext>
                  </a:extLst>
                </a:hlinkClick>
              </a:rPr>
              <a:t>isolatie.nijbegun.nl</a:t>
            </a:r>
            <a:endParaRPr lang="nl-NL" dirty="0"/>
          </a:p>
          <a:p>
            <a:pPr marL="342900" indent="-342900">
              <a:buFont typeface="Arial" panose="020B0604020202020204" pitchFamily="34" charset="0"/>
              <a:buChar char="•"/>
            </a:pPr>
            <a:r>
              <a:rPr lang="nl-NL" dirty="0"/>
              <a:t>De website van SNN: </a:t>
            </a:r>
            <a:r>
              <a:rPr lang="nl-NL" dirty="0">
                <a:hlinkClick r:id="rId5">
                  <a:extLst>
                    <a:ext uri="{A12FA001-AC4F-418D-AE19-62706E023703}">
                      <ahyp:hlinkClr xmlns:ahyp="http://schemas.microsoft.com/office/drawing/2018/hyperlinkcolor" val="tx"/>
                    </a:ext>
                  </a:extLst>
                </a:hlinkClick>
              </a:rPr>
              <a:t>Subsidie Isolatie Nij </a:t>
            </a:r>
            <a:r>
              <a:rPr lang="nl-NL" dirty="0" err="1">
                <a:hlinkClick r:id="rId5">
                  <a:extLst>
                    <a:ext uri="{A12FA001-AC4F-418D-AE19-62706E023703}">
                      <ahyp:hlinkClr xmlns:ahyp="http://schemas.microsoft.com/office/drawing/2018/hyperlinkcolor" val="tx"/>
                    </a:ext>
                  </a:extLst>
                </a:hlinkClick>
              </a:rPr>
              <a:t>Begun</a:t>
            </a:r>
            <a:endParaRPr lang="en-US" dirty="0"/>
          </a:p>
          <a:p>
            <a:endParaRPr lang="nl-NL" b="1" dirty="0"/>
          </a:p>
        </p:txBody>
      </p:sp>
      <p:sp>
        <p:nvSpPr>
          <p:cNvPr id="5" name="Text Placeholder 4">
            <a:extLst>
              <a:ext uri="{FF2B5EF4-FFF2-40B4-BE49-F238E27FC236}">
                <a16:creationId xmlns:a16="http://schemas.microsoft.com/office/drawing/2014/main" id="{8162B750-3123-86BC-7D6C-AB70639B6AAE}"/>
              </a:ext>
            </a:extLst>
          </p:cNvPr>
          <p:cNvSpPr>
            <a:spLocks noGrp="1"/>
          </p:cNvSpPr>
          <p:nvPr>
            <p:ph type="body" sz="quarter" idx="12"/>
          </p:nvPr>
        </p:nvSpPr>
        <p:spPr/>
        <p:txBody>
          <a:bodyPr/>
          <a:lstStyle/>
          <a:p>
            <a:r>
              <a:rPr lang="nl-NL" dirty="0"/>
              <a:t>Niet alles staat in deze presentatie</a:t>
            </a:r>
          </a:p>
        </p:txBody>
      </p:sp>
    </p:spTree>
    <p:extLst>
      <p:ext uri="{BB962C8B-B14F-4D97-AF65-F5344CB8AC3E}">
        <p14:creationId xmlns:p14="http://schemas.microsoft.com/office/powerpoint/2010/main" val="251926410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EEBCF8-BECE-CD33-B003-40A143048BE1}"/>
              </a:ext>
            </a:extLst>
          </p:cNvPr>
          <p:cNvSpPr>
            <a:spLocks noGrp="1"/>
          </p:cNvSpPr>
          <p:nvPr>
            <p:ph type="body" sz="quarter" idx="11"/>
          </p:nvPr>
        </p:nvSpPr>
        <p:spPr>
          <a:xfrm>
            <a:off x="300037" y="1193800"/>
            <a:ext cx="5873235" cy="3941763"/>
          </a:xfrm>
        </p:spPr>
        <p:txBody>
          <a:bodyPr/>
          <a:lstStyle/>
          <a:p>
            <a:r>
              <a:rPr lang="nl-NL" dirty="0"/>
              <a:t>Introductie tafelgasten</a:t>
            </a:r>
          </a:p>
          <a:p>
            <a:r>
              <a:rPr lang="nl-NL" dirty="0"/>
              <a:t>Wat zien we nu met offertes en facturen? </a:t>
            </a:r>
          </a:p>
          <a:p>
            <a:r>
              <a:rPr lang="nl-NL" dirty="0"/>
              <a:t>Wat is de juiste werkwijze met offertes en facturen?</a:t>
            </a:r>
          </a:p>
          <a:p>
            <a:r>
              <a:rPr lang="nl-NL" dirty="0"/>
              <a:t>Hoe aanvragen bij SNN</a:t>
            </a:r>
          </a:p>
          <a:p>
            <a:r>
              <a:rPr lang="nl-NL" dirty="0"/>
              <a:t>Vragen </a:t>
            </a:r>
          </a:p>
          <a:p>
            <a:r>
              <a:rPr lang="nl-NL" dirty="0"/>
              <a:t>Afsluiting</a:t>
            </a:r>
          </a:p>
          <a:p>
            <a:endParaRPr lang="nl-NL" dirty="0"/>
          </a:p>
        </p:txBody>
      </p:sp>
      <p:sp>
        <p:nvSpPr>
          <p:cNvPr id="4" name="Text Placeholder 3">
            <a:extLst>
              <a:ext uri="{FF2B5EF4-FFF2-40B4-BE49-F238E27FC236}">
                <a16:creationId xmlns:a16="http://schemas.microsoft.com/office/drawing/2014/main" id="{CBC83FAF-810B-965F-7D23-7DEA92A7504C}"/>
              </a:ext>
            </a:extLst>
          </p:cNvPr>
          <p:cNvSpPr>
            <a:spLocks noGrp="1"/>
          </p:cNvSpPr>
          <p:nvPr>
            <p:ph type="body" sz="quarter" idx="12"/>
          </p:nvPr>
        </p:nvSpPr>
        <p:spPr>
          <a:xfrm>
            <a:off x="300038" y="258763"/>
            <a:ext cx="5795962" cy="795337"/>
          </a:xfrm>
        </p:spPr>
        <p:txBody>
          <a:bodyPr/>
          <a:lstStyle/>
          <a:p>
            <a:r>
              <a:rPr lang="nl-NL" dirty="0"/>
              <a:t>Programma</a:t>
            </a:r>
          </a:p>
        </p:txBody>
      </p:sp>
    </p:spTree>
    <p:extLst>
      <p:ext uri="{BB962C8B-B14F-4D97-AF65-F5344CB8AC3E}">
        <p14:creationId xmlns:p14="http://schemas.microsoft.com/office/powerpoint/2010/main" val="16953787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FC13F2-7773-A7A1-E5EF-B89576F260A0}"/>
              </a:ext>
            </a:extLst>
          </p:cNvPr>
          <p:cNvSpPr>
            <a:spLocks noGrp="1"/>
          </p:cNvSpPr>
          <p:nvPr>
            <p:ph type="body" sz="quarter" idx="11"/>
          </p:nvPr>
        </p:nvSpPr>
        <p:spPr/>
        <p:txBody>
          <a:bodyPr/>
          <a:lstStyle/>
          <a:p>
            <a:pPr marL="342900" indent="-342900">
              <a:lnSpc>
                <a:spcPct val="100000"/>
              </a:lnSpc>
              <a:spcBef>
                <a:spcPts val="0"/>
              </a:spcBef>
              <a:buFont typeface="Arial" panose="020B0604020202020204" pitchFamily="34" charset="0"/>
              <a:buChar char="•"/>
            </a:pPr>
            <a:r>
              <a:rPr lang="nl-NL" dirty="0">
                <a:cs typeface="Arial"/>
              </a:rPr>
              <a:t>Alle woningen </a:t>
            </a:r>
            <a:r>
              <a:rPr lang="nl-NL" b="1" dirty="0">
                <a:cs typeface="Arial"/>
              </a:rPr>
              <a:t>isoleren</a:t>
            </a:r>
            <a:r>
              <a:rPr lang="nl-NL" dirty="0">
                <a:cs typeface="Arial"/>
              </a:rPr>
              <a:t> tot de ‘</a:t>
            </a:r>
            <a:r>
              <a:rPr lang="nl-NL" dirty="0" err="1">
                <a:cs typeface="Arial"/>
              </a:rPr>
              <a:t>na-oorlogse</a:t>
            </a:r>
            <a:r>
              <a:rPr lang="nl-NL" dirty="0">
                <a:cs typeface="Arial"/>
              </a:rPr>
              <a:t> standaard voor woningisolatie’.</a:t>
            </a:r>
          </a:p>
          <a:p>
            <a:pPr>
              <a:lnSpc>
                <a:spcPct val="100000"/>
              </a:lnSpc>
              <a:spcBef>
                <a:spcPts val="0"/>
              </a:spcBef>
            </a:pPr>
            <a:endParaRPr lang="nl-NL" dirty="0">
              <a:cs typeface="Arial"/>
            </a:endParaRPr>
          </a:p>
          <a:p>
            <a:pPr marL="342900" indent="-342900">
              <a:lnSpc>
                <a:spcPct val="100000"/>
              </a:lnSpc>
              <a:spcBef>
                <a:spcPts val="0"/>
              </a:spcBef>
              <a:buFont typeface="Arial" panose="020B0604020202020204" pitchFamily="34" charset="0"/>
              <a:buChar char="•"/>
            </a:pPr>
            <a:r>
              <a:rPr lang="nl-NL" dirty="0">
                <a:cs typeface="Arial"/>
              </a:rPr>
              <a:t>Alle woningen </a:t>
            </a:r>
            <a:r>
              <a:rPr lang="nl-NL" b="1" dirty="0">
                <a:cs typeface="Arial"/>
              </a:rPr>
              <a:t>ventileren</a:t>
            </a:r>
            <a:r>
              <a:rPr lang="nl-NL" dirty="0">
                <a:cs typeface="Arial"/>
              </a:rPr>
              <a:t> tot de huidige ventilatienormen. </a:t>
            </a:r>
          </a:p>
          <a:p>
            <a:pPr>
              <a:lnSpc>
                <a:spcPct val="100000"/>
              </a:lnSpc>
              <a:spcBef>
                <a:spcPts val="0"/>
              </a:spcBef>
            </a:pPr>
            <a:endParaRPr lang="nl-NL" dirty="0">
              <a:cs typeface="Arial"/>
            </a:endParaRPr>
          </a:p>
          <a:p>
            <a:pPr marL="342900" indent="-342900">
              <a:lnSpc>
                <a:spcPct val="100000"/>
              </a:lnSpc>
              <a:spcBef>
                <a:spcPts val="0"/>
              </a:spcBef>
              <a:buFont typeface="Arial" panose="020B0604020202020204" pitchFamily="34" charset="0"/>
              <a:buChar char="•"/>
            </a:pPr>
            <a:r>
              <a:rPr lang="nl-NL" dirty="0">
                <a:cs typeface="Arial"/>
              </a:rPr>
              <a:t>Eerste stap aardgasvrij-ambitie Groningen en Noord-Drenthe. </a:t>
            </a:r>
          </a:p>
          <a:p>
            <a:endParaRPr lang="nl-NL" dirty="0"/>
          </a:p>
        </p:txBody>
      </p:sp>
      <p:sp>
        <p:nvSpPr>
          <p:cNvPr id="5" name="Text Placeholder 4">
            <a:extLst>
              <a:ext uri="{FF2B5EF4-FFF2-40B4-BE49-F238E27FC236}">
                <a16:creationId xmlns:a16="http://schemas.microsoft.com/office/drawing/2014/main" id="{972B3421-DEB2-5468-E075-54BA5FD4BAB6}"/>
              </a:ext>
            </a:extLst>
          </p:cNvPr>
          <p:cNvSpPr>
            <a:spLocks noGrp="1"/>
          </p:cNvSpPr>
          <p:nvPr>
            <p:ph type="body" sz="quarter" idx="12"/>
          </p:nvPr>
        </p:nvSpPr>
        <p:spPr/>
        <p:txBody>
          <a:bodyPr/>
          <a:lstStyle/>
          <a:p>
            <a:r>
              <a:rPr lang="nl-NL" dirty="0">
                <a:solidFill>
                  <a:srgbClr val="133451"/>
                </a:solidFill>
                <a:cs typeface="Arial"/>
              </a:rPr>
              <a:t>Doel van de isolatieaanpak</a:t>
            </a:r>
            <a:endParaRPr lang="en-US" dirty="0">
              <a:solidFill>
                <a:srgbClr val="133451"/>
              </a:solidFill>
              <a:cs typeface="Arial"/>
            </a:endParaRPr>
          </a:p>
          <a:p>
            <a:endParaRPr lang="nl-NL" dirty="0"/>
          </a:p>
        </p:txBody>
      </p:sp>
    </p:spTree>
    <p:extLst>
      <p:ext uri="{BB962C8B-B14F-4D97-AF65-F5344CB8AC3E}">
        <p14:creationId xmlns:p14="http://schemas.microsoft.com/office/powerpoint/2010/main" val="1054000461"/>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3010B62-0F05-0570-81B2-5F4ACCA86F02}"/>
              </a:ext>
            </a:extLst>
          </p:cNvPr>
          <p:cNvSpPr>
            <a:spLocks noGrp="1"/>
          </p:cNvSpPr>
          <p:nvPr>
            <p:ph type="body" sz="quarter" idx="11"/>
          </p:nvPr>
        </p:nvSpPr>
        <p:spPr/>
        <p:txBody>
          <a:bodyPr>
            <a:normAutofit/>
          </a:bodyPr>
          <a:lstStyle/>
          <a:p>
            <a:pPr>
              <a:lnSpc>
                <a:spcPct val="120000"/>
              </a:lnSpc>
              <a:spcBef>
                <a:spcPts val="0"/>
              </a:spcBef>
            </a:pPr>
            <a:r>
              <a:rPr lang="nl-NL" dirty="0">
                <a:cs typeface="Arial"/>
              </a:rPr>
              <a:t>Hangt af van woonplaats, woning en inkomen: </a:t>
            </a:r>
          </a:p>
          <a:p>
            <a:pPr>
              <a:lnSpc>
                <a:spcPct val="120000"/>
              </a:lnSpc>
              <a:spcBef>
                <a:spcPts val="0"/>
              </a:spcBef>
            </a:pPr>
            <a:endParaRPr lang="nl-NL" b="1" dirty="0">
              <a:cs typeface="Arial"/>
            </a:endParaRPr>
          </a:p>
          <a:p>
            <a:pPr>
              <a:lnSpc>
                <a:spcPct val="120000"/>
              </a:lnSpc>
              <a:spcBef>
                <a:spcPts val="0"/>
              </a:spcBef>
            </a:pPr>
            <a:r>
              <a:rPr lang="nl-NL" b="1" dirty="0">
                <a:cs typeface="Arial"/>
              </a:rPr>
              <a:t>100% subsidie tot maximaal </a:t>
            </a:r>
            <a:r>
              <a:rPr lang="nl-NL" b="1" dirty="0">
                <a:ea typeface="+mn-lt"/>
                <a:cs typeface="+mn-lt"/>
              </a:rPr>
              <a:t>€ 40.000 voor: </a:t>
            </a:r>
          </a:p>
          <a:p>
            <a:pPr marL="342900" indent="-342900">
              <a:lnSpc>
                <a:spcPct val="120000"/>
              </a:lnSpc>
              <a:spcBef>
                <a:spcPts val="0"/>
              </a:spcBef>
              <a:buFont typeface="Arial" panose="020B0604020202020204" pitchFamily="34" charset="0"/>
              <a:buChar char="•"/>
            </a:pPr>
            <a:r>
              <a:rPr lang="nl-NL" dirty="0">
                <a:cs typeface="Arial"/>
              </a:rPr>
              <a:t>Woningeigenaren in het versterkingsgebied</a:t>
            </a:r>
          </a:p>
          <a:p>
            <a:pPr marL="342900" indent="-342900">
              <a:lnSpc>
                <a:spcPct val="120000"/>
              </a:lnSpc>
              <a:spcBef>
                <a:spcPts val="0"/>
              </a:spcBef>
              <a:buFont typeface="Arial" panose="020B0604020202020204" pitchFamily="34" charset="0"/>
              <a:buChar char="•"/>
            </a:pPr>
            <a:r>
              <a:rPr lang="nl-NL" dirty="0">
                <a:cs typeface="Arial"/>
              </a:rPr>
              <a:t>Woningeigenaren buiten het versterkingsgebied met een verzamelinkomen tot 140% van het sociaal minimum</a:t>
            </a:r>
          </a:p>
          <a:p>
            <a:pPr marL="342900" indent="-342900">
              <a:lnSpc>
                <a:spcPct val="120000"/>
              </a:lnSpc>
              <a:spcBef>
                <a:spcPts val="0"/>
              </a:spcBef>
              <a:buFont typeface="Arial" panose="020B0604020202020204" pitchFamily="34" charset="0"/>
              <a:buChar char="•"/>
            </a:pPr>
            <a:endParaRPr lang="nl-NL" dirty="0">
              <a:cs typeface="Arial"/>
            </a:endParaRPr>
          </a:p>
          <a:p>
            <a:pPr>
              <a:lnSpc>
                <a:spcPct val="120000"/>
              </a:lnSpc>
              <a:spcBef>
                <a:spcPts val="0"/>
              </a:spcBef>
            </a:pPr>
            <a:r>
              <a:rPr lang="nl-NL" b="1" dirty="0">
                <a:cs typeface="Arial"/>
              </a:rPr>
              <a:t>50% subsidie tot maximaal </a:t>
            </a:r>
            <a:r>
              <a:rPr lang="nl-NL" b="1" dirty="0">
                <a:ea typeface="+mn-lt"/>
                <a:cs typeface="+mn-lt"/>
              </a:rPr>
              <a:t>€ 20.000 voor: </a:t>
            </a:r>
          </a:p>
          <a:p>
            <a:pPr marL="342900" indent="-342900">
              <a:lnSpc>
                <a:spcPct val="120000"/>
              </a:lnSpc>
              <a:spcBef>
                <a:spcPts val="0"/>
              </a:spcBef>
              <a:buFont typeface="Arial" panose="020B0604020202020204" pitchFamily="34" charset="0"/>
              <a:buChar char="•"/>
            </a:pPr>
            <a:r>
              <a:rPr lang="nl-NL" dirty="0">
                <a:ea typeface="+mn-lt"/>
                <a:cs typeface="+mn-lt"/>
              </a:rPr>
              <a:t>Alle woningeigenaren buiten het versterkingsgebied</a:t>
            </a:r>
            <a:endParaRPr lang="nl-NL" dirty="0">
              <a:cs typeface="Arial"/>
            </a:endParaRPr>
          </a:p>
          <a:p>
            <a:pPr>
              <a:lnSpc>
                <a:spcPct val="120000"/>
              </a:lnSpc>
              <a:spcBef>
                <a:spcPts val="0"/>
              </a:spcBef>
            </a:pPr>
            <a:endParaRPr lang="nl-NL" dirty="0">
              <a:cs typeface="Arial"/>
            </a:endParaRPr>
          </a:p>
          <a:p>
            <a:pPr>
              <a:lnSpc>
                <a:spcPct val="120000"/>
              </a:lnSpc>
              <a:spcBef>
                <a:spcPts val="0"/>
              </a:spcBef>
            </a:pPr>
            <a:endParaRPr lang="nl-NL" dirty="0">
              <a:cs typeface="Arial"/>
            </a:endParaRPr>
          </a:p>
          <a:p>
            <a:pPr>
              <a:lnSpc>
                <a:spcPct val="120000"/>
              </a:lnSpc>
              <a:spcBef>
                <a:spcPts val="0"/>
              </a:spcBef>
            </a:pPr>
            <a:r>
              <a:rPr lang="nl-NL" dirty="0">
                <a:cs typeface="Arial"/>
              </a:rPr>
              <a:t>Voor de eigen bijdrage is een voordelige lening beschikbaar via het Nationaal Warmtefonds. </a:t>
            </a:r>
          </a:p>
          <a:p>
            <a:pPr marL="342900" indent="-342900">
              <a:lnSpc>
                <a:spcPct val="120000"/>
              </a:lnSpc>
              <a:spcBef>
                <a:spcPts val="0"/>
              </a:spcBef>
              <a:buFont typeface="Arial" panose="020B0604020202020204" pitchFamily="34" charset="0"/>
              <a:buChar char="•"/>
            </a:pPr>
            <a:endParaRPr lang="nl-NL" dirty="0">
              <a:cs typeface="Arial"/>
            </a:endParaRPr>
          </a:p>
          <a:p>
            <a:pPr>
              <a:lnSpc>
                <a:spcPct val="120000"/>
              </a:lnSpc>
              <a:spcBef>
                <a:spcPts val="0"/>
              </a:spcBef>
            </a:pPr>
            <a:endParaRPr lang="nl-NL" dirty="0">
              <a:cs typeface="Arial"/>
            </a:endParaRPr>
          </a:p>
          <a:p>
            <a:pPr>
              <a:lnSpc>
                <a:spcPct val="100000"/>
              </a:lnSpc>
              <a:spcBef>
                <a:spcPts val="0"/>
              </a:spcBef>
            </a:pPr>
            <a:endParaRPr lang="nl-NL" dirty="0">
              <a:cs typeface="Arial"/>
            </a:endParaRPr>
          </a:p>
          <a:p>
            <a:pPr>
              <a:lnSpc>
                <a:spcPct val="100000"/>
              </a:lnSpc>
              <a:spcBef>
                <a:spcPts val="0"/>
              </a:spcBef>
            </a:pPr>
            <a:endParaRPr lang="nl-NL" b="1" dirty="0">
              <a:cs typeface="Arial"/>
            </a:endParaRPr>
          </a:p>
          <a:p>
            <a:endParaRPr lang="nl-NL" dirty="0"/>
          </a:p>
        </p:txBody>
      </p:sp>
      <p:sp>
        <p:nvSpPr>
          <p:cNvPr id="5" name="Text Placeholder 4">
            <a:extLst>
              <a:ext uri="{FF2B5EF4-FFF2-40B4-BE49-F238E27FC236}">
                <a16:creationId xmlns:a16="http://schemas.microsoft.com/office/drawing/2014/main" id="{78AE8964-C330-20D7-4D0A-573B56273DD4}"/>
              </a:ext>
            </a:extLst>
          </p:cNvPr>
          <p:cNvSpPr>
            <a:spLocks noGrp="1"/>
          </p:cNvSpPr>
          <p:nvPr>
            <p:ph type="body" sz="quarter" idx="12"/>
          </p:nvPr>
        </p:nvSpPr>
        <p:spPr/>
        <p:txBody>
          <a:bodyPr>
            <a:normAutofit/>
          </a:bodyPr>
          <a:lstStyle/>
          <a:p>
            <a:r>
              <a:rPr lang="nl-NL" dirty="0">
                <a:cs typeface="Arial"/>
              </a:rPr>
              <a:t>Hoeveel subsidie? </a:t>
            </a:r>
          </a:p>
          <a:p>
            <a:endParaRPr lang="nl-NL" dirty="0"/>
          </a:p>
        </p:txBody>
      </p:sp>
    </p:spTree>
    <p:extLst>
      <p:ext uri="{BB962C8B-B14F-4D97-AF65-F5344CB8AC3E}">
        <p14:creationId xmlns:p14="http://schemas.microsoft.com/office/powerpoint/2010/main" val="377954293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89FC1-4D2B-3D8F-AABF-FD69F1B57F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E34FD93-2C0A-D059-2BEC-BB1E4A40E7AF}"/>
              </a:ext>
            </a:extLst>
          </p:cNvPr>
          <p:cNvSpPr>
            <a:spLocks noGrp="1"/>
          </p:cNvSpPr>
          <p:nvPr>
            <p:ph type="body" sz="quarter" idx="10"/>
          </p:nvPr>
        </p:nvSpPr>
        <p:spPr>
          <a:xfrm>
            <a:off x="2836862" y="2543968"/>
            <a:ext cx="6732141" cy="2379662"/>
          </a:xfrm>
        </p:spPr>
        <p:txBody>
          <a:bodyPr/>
          <a:lstStyle/>
          <a:p>
            <a:r>
              <a:rPr lang="nl-NL" dirty="0"/>
              <a:t>Wat zien we nu met offertes en facturen?</a:t>
            </a:r>
          </a:p>
        </p:txBody>
      </p:sp>
    </p:spTree>
    <p:extLst>
      <p:ext uri="{BB962C8B-B14F-4D97-AF65-F5344CB8AC3E}">
        <p14:creationId xmlns:p14="http://schemas.microsoft.com/office/powerpoint/2010/main" val="3093192334"/>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437DF-68B3-DA3D-790F-DFDD97D3E36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E141A71-CD36-E593-9FA6-C5A3A177DE5E}"/>
              </a:ext>
            </a:extLst>
          </p:cNvPr>
          <p:cNvSpPr>
            <a:spLocks noGrp="1"/>
          </p:cNvSpPr>
          <p:nvPr>
            <p:ph type="body" sz="quarter" idx="11"/>
          </p:nvPr>
        </p:nvSpPr>
        <p:spPr>
          <a:xfrm>
            <a:off x="2316480" y="1041400"/>
            <a:ext cx="9575483" cy="5059477"/>
          </a:xfrm>
        </p:spPr>
        <p:txBody>
          <a:bodyPr>
            <a:normAutofit/>
          </a:bodyPr>
          <a:lstStyle/>
          <a:p>
            <a:r>
              <a:rPr lang="nl-NL" dirty="0">
                <a:solidFill>
                  <a:srgbClr val="133451"/>
                </a:solidFill>
                <a:cs typeface="Arial"/>
              </a:rPr>
              <a:t>Circa 75% aanvragen is onvolledig</a:t>
            </a:r>
          </a:p>
          <a:p>
            <a:endParaRPr lang="nl-NL" b="1" dirty="0"/>
          </a:p>
          <a:p>
            <a:r>
              <a:rPr lang="nl-NL" b="1" dirty="0"/>
              <a:t>Informatie ontbreekt</a:t>
            </a:r>
            <a:br>
              <a:rPr lang="nl-NL" b="1" dirty="0"/>
            </a:br>
            <a:r>
              <a:rPr lang="nl-NL" dirty="0"/>
              <a:t>Maatregelcodes uit maatregelencatalogus, aantal m2 materiaal en isolatiewaarden, etc.</a:t>
            </a:r>
          </a:p>
          <a:p>
            <a:br>
              <a:rPr lang="nl-NL" dirty="0"/>
            </a:br>
            <a:r>
              <a:rPr lang="nl-NL" b="1" dirty="0"/>
              <a:t>De aanvraag loopt (ernstige) vertraging op </a:t>
            </a:r>
            <a:br>
              <a:rPr lang="nl-NL" b="1" dirty="0"/>
            </a:br>
            <a:r>
              <a:rPr lang="nl-NL" dirty="0"/>
              <a:t>Doordat juiste documenten niet of niet binnen afzienbare tijd worden aangeleverd</a:t>
            </a:r>
            <a:br>
              <a:rPr lang="nl-NL" dirty="0"/>
            </a:br>
            <a:endParaRPr lang="nl-NL" dirty="0"/>
          </a:p>
          <a:p>
            <a:r>
              <a:rPr lang="nl-NL" b="1" dirty="0"/>
              <a:t>Uiteindelijk volgt afwijzing</a:t>
            </a:r>
            <a:r>
              <a:rPr lang="nl-NL" dirty="0"/>
              <a:t> </a:t>
            </a:r>
            <a:br>
              <a:rPr lang="nl-NL" dirty="0"/>
            </a:br>
            <a:r>
              <a:rPr lang="nl-NL" dirty="0"/>
              <a:t>Van de subsidieaanvraag als documenten niet sluitend zijn </a:t>
            </a:r>
          </a:p>
          <a:p>
            <a:br>
              <a:rPr lang="nl-NL" dirty="0"/>
            </a:br>
            <a:r>
              <a:rPr lang="nl-NL" b="1" dirty="0"/>
              <a:t>Woningeigenaren zijn hier in eerste plaats de dupe van</a:t>
            </a:r>
            <a:br>
              <a:rPr lang="nl-NL" dirty="0"/>
            </a:br>
            <a:r>
              <a:rPr lang="nl-NL" dirty="0"/>
              <a:t>En ook voor bedrijven is dit niet wenselijk</a:t>
            </a:r>
          </a:p>
          <a:p>
            <a:endParaRPr lang="en-US" dirty="0"/>
          </a:p>
          <a:p>
            <a:endParaRPr lang="en-US" b="1" dirty="0"/>
          </a:p>
          <a:p>
            <a:endParaRPr lang="en-US" b="1" dirty="0"/>
          </a:p>
          <a:p>
            <a:endParaRPr lang="nl-NL" b="1" dirty="0"/>
          </a:p>
        </p:txBody>
      </p:sp>
      <p:sp>
        <p:nvSpPr>
          <p:cNvPr id="5" name="Text Placeholder 4">
            <a:extLst>
              <a:ext uri="{FF2B5EF4-FFF2-40B4-BE49-F238E27FC236}">
                <a16:creationId xmlns:a16="http://schemas.microsoft.com/office/drawing/2014/main" id="{94FB5721-A4C8-DE3F-EB2E-A5EE9E79C385}"/>
              </a:ext>
            </a:extLst>
          </p:cNvPr>
          <p:cNvSpPr>
            <a:spLocks noGrp="1"/>
          </p:cNvSpPr>
          <p:nvPr>
            <p:ph type="body" sz="quarter" idx="12"/>
          </p:nvPr>
        </p:nvSpPr>
        <p:spPr/>
        <p:txBody>
          <a:bodyPr/>
          <a:lstStyle/>
          <a:p>
            <a:r>
              <a:rPr lang="nl-NL" dirty="0">
                <a:solidFill>
                  <a:srgbClr val="133451"/>
                </a:solidFill>
                <a:cs typeface="Arial"/>
              </a:rPr>
              <a:t>Wat gaat er nu nog vaak niet goed</a:t>
            </a:r>
          </a:p>
          <a:p>
            <a:endParaRPr lang="nl-NL" dirty="0"/>
          </a:p>
        </p:txBody>
      </p:sp>
    </p:spTree>
    <p:extLst>
      <p:ext uri="{BB962C8B-B14F-4D97-AF65-F5344CB8AC3E}">
        <p14:creationId xmlns:p14="http://schemas.microsoft.com/office/powerpoint/2010/main" val="164197340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9CE15-AAD1-6AA6-6AD9-72E6ECC20C8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F17CE30-136D-A5D7-7A13-EE1550FA3554}"/>
              </a:ext>
            </a:extLst>
          </p:cNvPr>
          <p:cNvSpPr>
            <a:spLocks noGrp="1"/>
          </p:cNvSpPr>
          <p:nvPr>
            <p:ph type="body" sz="quarter" idx="10"/>
          </p:nvPr>
        </p:nvSpPr>
        <p:spPr>
          <a:xfrm>
            <a:off x="2836862" y="2543968"/>
            <a:ext cx="6989309" cy="2379662"/>
          </a:xfrm>
        </p:spPr>
        <p:txBody>
          <a:bodyPr/>
          <a:lstStyle/>
          <a:p>
            <a:r>
              <a:rPr lang="nl-NL" dirty="0"/>
              <a:t>Wat is de juiste werkwijze met offertes en facturen?</a:t>
            </a:r>
          </a:p>
        </p:txBody>
      </p:sp>
    </p:spTree>
    <p:extLst>
      <p:ext uri="{BB962C8B-B14F-4D97-AF65-F5344CB8AC3E}">
        <p14:creationId xmlns:p14="http://schemas.microsoft.com/office/powerpoint/2010/main" val="37443257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771-12F9-C7EE-D352-ECA7EAC48E6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9AB4291-957D-7018-BBE1-EC23266E933A}"/>
              </a:ext>
            </a:extLst>
          </p:cNvPr>
          <p:cNvSpPr>
            <a:spLocks noGrp="1"/>
          </p:cNvSpPr>
          <p:nvPr>
            <p:ph type="body" sz="quarter" idx="11"/>
          </p:nvPr>
        </p:nvSpPr>
        <p:spPr/>
        <p:txBody>
          <a:bodyPr/>
          <a:lstStyle/>
          <a:p>
            <a:r>
              <a:rPr lang="nl-NL" noProof="0" dirty="0">
                <a:solidFill>
                  <a:srgbClr val="002060"/>
                </a:solidFill>
                <a:latin typeface="Aptos "/>
              </a:rPr>
              <a:t>Een juiste offerte en factuur zijn cruciaal voor goedkeuring van subsidieaanvragen door het Samenwerkingsverband Noord-Nederland (SNN). </a:t>
            </a:r>
          </a:p>
          <a:p>
            <a:endParaRPr lang="nl-NL" noProof="0" dirty="0">
              <a:solidFill>
                <a:srgbClr val="002060"/>
              </a:solidFill>
              <a:latin typeface="Aptos "/>
            </a:endParaRPr>
          </a:p>
          <a:p>
            <a:pPr marL="285750" indent="-285750">
              <a:buFont typeface="Arial" panose="020B0604020202020204" pitchFamily="34" charset="0"/>
              <a:buChar char="•"/>
            </a:pPr>
            <a:r>
              <a:rPr lang="nl-NL" noProof="0" dirty="0">
                <a:solidFill>
                  <a:srgbClr val="002060"/>
                </a:solidFill>
                <a:latin typeface="Aptos "/>
              </a:rPr>
              <a:t>Alleen aangesloten bedrijven mogen offertes en facturen indienen volgens vaste spelregels en de maatregelencatalogus.</a:t>
            </a:r>
          </a:p>
          <a:p>
            <a:pPr marL="742950" lvl="1" indent="-285750">
              <a:buFont typeface="Arial" panose="020B0604020202020204" pitchFamily="34" charset="0"/>
              <a:buChar char="•"/>
            </a:pPr>
            <a:endParaRPr lang="nl-NL" noProof="0" dirty="0">
              <a:solidFill>
                <a:srgbClr val="002060"/>
              </a:solidFill>
              <a:latin typeface="Aptos "/>
            </a:endParaRPr>
          </a:p>
          <a:p>
            <a:pPr marL="285750" indent="-285750">
              <a:buFont typeface="Arial" panose="020B0604020202020204" pitchFamily="34" charset="0"/>
              <a:buChar char="•"/>
            </a:pPr>
            <a:r>
              <a:rPr lang="nl-NL" noProof="0" dirty="0">
                <a:solidFill>
                  <a:srgbClr val="002060"/>
                </a:solidFill>
                <a:latin typeface="Aptos "/>
              </a:rPr>
              <a:t>De offerte en factuur moeten op elkaar aansluiten en er moet duidelijk onderscheid zijn tussen kosten die onder de subsidie vallen en (aanvullende) bewonerswensen. </a:t>
            </a:r>
            <a:br>
              <a:rPr lang="nl-NL" noProof="0" dirty="0">
                <a:solidFill>
                  <a:srgbClr val="002060"/>
                </a:solidFill>
                <a:latin typeface="Aptos "/>
              </a:rPr>
            </a:br>
            <a:endParaRPr lang="nl-NL" noProof="0" dirty="0">
              <a:solidFill>
                <a:srgbClr val="002060"/>
              </a:solidFill>
              <a:latin typeface="Aptos "/>
            </a:endParaRPr>
          </a:p>
          <a:p>
            <a:pPr marL="285750" indent="-285750">
              <a:buFont typeface="Arial" panose="020B0604020202020204" pitchFamily="34" charset="0"/>
              <a:buChar char="•"/>
            </a:pPr>
            <a:r>
              <a:rPr lang="nl-NL" noProof="0" dirty="0">
                <a:solidFill>
                  <a:srgbClr val="002060"/>
                </a:solidFill>
                <a:latin typeface="Aptos "/>
              </a:rPr>
              <a:t>Dit versnelt de beoordeling en uitbetaling door SNN. Fijn voor woningeigenaren én bedrijven. </a:t>
            </a:r>
          </a:p>
          <a:p>
            <a:endParaRPr lang="nl-NL" noProof="0" dirty="0"/>
          </a:p>
        </p:txBody>
      </p:sp>
      <p:sp>
        <p:nvSpPr>
          <p:cNvPr id="5" name="Text Placeholder 4">
            <a:extLst>
              <a:ext uri="{FF2B5EF4-FFF2-40B4-BE49-F238E27FC236}">
                <a16:creationId xmlns:a16="http://schemas.microsoft.com/office/drawing/2014/main" id="{5D201870-5EE7-2BF0-FF93-0442E6E63638}"/>
              </a:ext>
            </a:extLst>
          </p:cNvPr>
          <p:cNvSpPr>
            <a:spLocks noGrp="1"/>
          </p:cNvSpPr>
          <p:nvPr>
            <p:ph type="body" sz="quarter" idx="12"/>
          </p:nvPr>
        </p:nvSpPr>
        <p:spPr/>
        <p:txBody>
          <a:bodyPr/>
          <a:lstStyle/>
          <a:p>
            <a:r>
              <a:rPr lang="nl-NL" dirty="0">
                <a:solidFill>
                  <a:srgbClr val="133451"/>
                </a:solidFill>
                <a:cs typeface="Arial"/>
              </a:rPr>
              <a:t>Belang van juiste offertes en facturen</a:t>
            </a:r>
            <a:endParaRPr lang="en-US" dirty="0">
              <a:solidFill>
                <a:srgbClr val="133451"/>
              </a:solidFill>
              <a:cs typeface="Arial"/>
            </a:endParaRPr>
          </a:p>
          <a:p>
            <a:endParaRPr lang="nl-NL" dirty="0"/>
          </a:p>
        </p:txBody>
      </p:sp>
    </p:spTree>
    <p:extLst>
      <p:ext uri="{BB962C8B-B14F-4D97-AF65-F5344CB8AC3E}">
        <p14:creationId xmlns:p14="http://schemas.microsoft.com/office/powerpoint/2010/main" val="4024586537"/>
      </p:ext>
    </p:extLst>
  </p:cSld>
  <p:clrMapOvr>
    <a:masterClrMapping/>
  </p:clrMapOvr>
  <p:transition spd="slow">
    <p:push dir="u"/>
  </p:transition>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jorn-showcase">
  <a:themeElements>
    <a:clrScheme name="Bjorn">
      <a:dk1>
        <a:sysClr val="windowText" lastClr="000000"/>
      </a:dk1>
      <a:lt1>
        <a:sysClr val="window" lastClr="FFFFFF"/>
      </a:lt1>
      <a:dk2>
        <a:srgbClr val="252747"/>
      </a:dk2>
      <a:lt2>
        <a:srgbClr val="ECE4E9"/>
      </a:lt2>
      <a:accent1>
        <a:srgbClr val="736EB6"/>
      </a:accent1>
      <a:accent2>
        <a:srgbClr val="AB5991"/>
      </a:accent2>
      <a:accent3>
        <a:srgbClr val="AC9F39"/>
      </a:accent3>
      <a:accent4>
        <a:srgbClr val="756029"/>
      </a:accent4>
      <a:accent5>
        <a:srgbClr val="E87850"/>
      </a:accent5>
      <a:accent6>
        <a:srgbClr val="C6922A"/>
      </a:accent6>
      <a:hlink>
        <a:srgbClr val="736EB6"/>
      </a:hlink>
      <a:folHlink>
        <a:srgbClr val="AB5991"/>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jorn Showcase" id="{5D6F336B-9516-AD4B-9BE6-E8FB8D2DACD6}" vid="{7A0BB2B6-ADE5-874A-996D-C317EEDA7222}"/>
    </a:ext>
  </a:extLst>
</a:theme>
</file>

<file path=ppt/theme/theme3.xml><?xml version="1.0" encoding="utf-8"?>
<a:theme xmlns:a="http://schemas.openxmlformats.org/drawingml/2006/main" name="Isolatie">
  <a:themeElements>
    <a:clrScheme name="NijBegun">
      <a:dk1>
        <a:srgbClr val="133451"/>
      </a:dk1>
      <a:lt1>
        <a:srgbClr val="FBF9F3"/>
      </a:lt1>
      <a:dk2>
        <a:srgbClr val="000000"/>
      </a:dk2>
      <a:lt2>
        <a:srgbClr val="FFFFFF"/>
      </a:lt2>
      <a:accent1>
        <a:srgbClr val="AECFAC"/>
      </a:accent1>
      <a:accent2>
        <a:srgbClr val="1FB2AD"/>
      </a:accent2>
      <a:accent3>
        <a:srgbClr val="F6C222"/>
      </a:accent3>
      <a:accent4>
        <a:srgbClr val="FAA3B3"/>
      </a:accent4>
      <a:accent5>
        <a:srgbClr val="B3B49F"/>
      </a:accent5>
      <a:accent6>
        <a:srgbClr val="FFFFFF"/>
      </a:accent6>
      <a:hlink>
        <a:srgbClr val="FFFFFF"/>
      </a:hlink>
      <a:folHlink>
        <a:srgbClr val="FFFFFF"/>
      </a:folHlink>
    </a:clrScheme>
    <a:fontScheme name="Norms">
      <a:majorFont>
        <a:latin typeface="TT Norms Pro"/>
        <a:ea typeface=""/>
        <a:cs typeface=""/>
      </a:majorFont>
      <a:minorFont>
        <a:latin typeface="TT Norms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jBegunKleurenTTNorms" id="{2DA35856-4BB0-4CF1-80D3-38B4132FCF74}" vid="{2DA83FB8-A482-4D89-BA69-68B87481BAD4}"/>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B9674224A8E041B00E696ABA56F8C1" ma:contentTypeVersion="16" ma:contentTypeDescription="Een nieuw document maken." ma:contentTypeScope="" ma:versionID="94f6f1ec2d8465c14e7516fa29a8667a">
  <xsd:schema xmlns:xsd="http://www.w3.org/2001/XMLSchema" xmlns:xs="http://www.w3.org/2001/XMLSchema" xmlns:p="http://schemas.microsoft.com/office/2006/metadata/properties" xmlns:ns2="98f60af8-02af-4afb-b6fc-8eb8c850324a" xmlns:ns3="7d6d20ac-e89e-4762-bfee-457a4591a44c" targetNamespace="http://schemas.microsoft.com/office/2006/metadata/properties" ma:root="true" ma:fieldsID="455aca04b857936cb30f5e156e150728" ns2:_="" ns3:_="">
    <xsd:import namespace="98f60af8-02af-4afb-b6fc-8eb8c850324a"/>
    <xsd:import namespace="7d6d20ac-e89e-4762-bfee-457a4591a44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Datum"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f60af8-02af-4afb-b6fc-8eb8c85032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Datum" ma:index="14" nillable="true" ma:displayName="Datum" ma:format="DateOnly" ma:internalName="Datum">
      <xsd:simpleType>
        <xsd:restriction base="dms:DateTime"/>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4e297c89-db3f-46df-8652-6f8804638a01"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6d20ac-e89e-4762-bfee-457a4591a44c" elementFormDefault="qualified">
    <xsd:import namespace="http://schemas.microsoft.com/office/2006/documentManagement/types"/>
    <xsd:import namespace="http://schemas.microsoft.com/office/infopath/2007/PartnerControls"/>
    <xsd:element name="SharedWithUsers" ma:index="1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Gedeeld met details" ma:internalName="SharedWithDetails" ma:readOnly="true">
      <xsd:simpleType>
        <xsd:restriction base="dms:Note">
          <xsd:maxLength value="255"/>
        </xsd:restriction>
      </xsd:simpleType>
    </xsd:element>
    <xsd:element name="TaxCatchAll" ma:index="17" nillable="true" ma:displayName="Taxonomy Catch All Column" ma:hidden="true" ma:list="{31cc8e4c-6c0d-4a80-80e7-fa57b3bfe246}" ma:internalName="TaxCatchAll" ma:showField="CatchAllData" ma:web="7d6d20ac-e89e-4762-bfee-457a4591a4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d6d20ac-e89e-4762-bfee-457a4591a44c">
      <UserInfo>
        <DisplayName/>
        <AccountId xsi:nil="true"/>
        <AccountType/>
      </UserInfo>
    </SharedWithUsers>
    <lcf76f155ced4ddcb4097134ff3c332f xmlns="98f60af8-02af-4afb-b6fc-8eb8c850324a">
      <Terms xmlns="http://schemas.microsoft.com/office/infopath/2007/PartnerControls"/>
    </lcf76f155ced4ddcb4097134ff3c332f>
    <TaxCatchAll xmlns="7d6d20ac-e89e-4762-bfee-457a4591a44c" xsi:nil="true"/>
    <Datum xmlns="98f60af8-02af-4afb-b6fc-8eb8c850324a" xsi:nil="true"/>
  </documentManagement>
</p:properties>
</file>

<file path=customXml/itemProps1.xml><?xml version="1.0" encoding="utf-8"?>
<ds:datastoreItem xmlns:ds="http://schemas.openxmlformats.org/officeDocument/2006/customXml" ds:itemID="{93DE8FDE-1CF9-4878-B71A-382D672EA7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f60af8-02af-4afb-b6fc-8eb8c850324a"/>
    <ds:schemaRef ds:uri="7d6d20ac-e89e-4762-bfee-457a4591a4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8CAA1E-2C1D-467F-ADA8-BD83C3E4CE77}">
  <ds:schemaRefs>
    <ds:schemaRef ds:uri="http://schemas.microsoft.com/sharepoint/v3/contenttype/forms"/>
  </ds:schemaRefs>
</ds:datastoreItem>
</file>

<file path=customXml/itemProps3.xml><?xml version="1.0" encoding="utf-8"?>
<ds:datastoreItem xmlns:ds="http://schemas.openxmlformats.org/officeDocument/2006/customXml" ds:itemID="{026CF8A7-3EC2-41AD-A688-DF167241986A}">
  <ds:schemaRefs>
    <ds:schemaRef ds:uri="http://www.w3.org/XML/1998/namespace"/>
    <ds:schemaRef ds:uri="7d6d20ac-e89e-4762-bfee-457a4591a44c"/>
    <ds:schemaRef ds:uri="http://purl.org/dc/elements/1.1/"/>
    <ds:schemaRef ds:uri="http://purl.org/dc/terms/"/>
    <ds:schemaRef ds:uri="http://schemas.microsoft.com/office/2006/documentManagement/types"/>
    <ds:schemaRef ds:uri="98f60af8-02af-4afb-b6fc-8eb8c850324a"/>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3f2302c9-60e9-44d3-b536-34f88ee321b2}" enabled="0" method="" siteId="{3f2302c9-60e9-44d3-b536-34f88ee321b2}" removed="1"/>
  <clbl:label id="{929144a8-e57f-4e97-b80c-e29c0ac6a17f}" enabled="0" method="" siteId="{929144a8-e57f-4e97-b80c-e29c0ac6a17f}" removed="1"/>
</clbl:labelList>
</file>

<file path=docProps/app.xml><?xml version="1.0" encoding="utf-8"?>
<Properties xmlns="http://schemas.openxmlformats.org/officeDocument/2006/extended-properties" xmlns:vt="http://schemas.openxmlformats.org/officeDocument/2006/docPropsVTypes">
  <TotalTime>0</TotalTime>
  <Words>1149</Words>
  <Application>Microsoft Office PowerPoint</Application>
  <PresentationFormat>Breedbeeld</PresentationFormat>
  <Paragraphs>166</Paragraphs>
  <Slides>22</Slides>
  <Notes>5</Notes>
  <HiddenSlides>0</HiddenSlides>
  <MMClips>0</MMClips>
  <ScaleCrop>false</ScaleCrop>
  <HeadingPairs>
    <vt:vector size="6" baseType="variant">
      <vt:variant>
        <vt:lpstr>Gebruikte lettertypen</vt:lpstr>
      </vt:variant>
      <vt:variant>
        <vt:i4>7</vt:i4>
      </vt:variant>
      <vt:variant>
        <vt:lpstr>Thema</vt:lpstr>
      </vt:variant>
      <vt:variant>
        <vt:i4>3</vt:i4>
      </vt:variant>
      <vt:variant>
        <vt:lpstr>Diatitels</vt:lpstr>
      </vt:variant>
      <vt:variant>
        <vt:i4>22</vt:i4>
      </vt:variant>
    </vt:vector>
  </HeadingPairs>
  <TitlesOfParts>
    <vt:vector size="32" baseType="lpstr">
      <vt:lpstr>Aptos</vt:lpstr>
      <vt:lpstr>Aptos </vt:lpstr>
      <vt:lpstr>Aptos Display</vt:lpstr>
      <vt:lpstr>Arial</vt:lpstr>
      <vt:lpstr>Neue Haas Grotesk Text Pro</vt:lpstr>
      <vt:lpstr>System Font Regular</vt:lpstr>
      <vt:lpstr>TT Norms Pro</vt:lpstr>
      <vt:lpstr>Kantoorthema</vt:lpstr>
      <vt:lpstr>Bjorn-showcase</vt:lpstr>
      <vt:lpstr>Isolatie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Scheper, Inge</dc:creator>
  <cp:lastModifiedBy>Bolluijt, Maria</cp:lastModifiedBy>
  <cp:revision>43</cp:revision>
  <cp:lastPrinted>2025-10-09T09:39:17Z</cp:lastPrinted>
  <dcterms:created xsi:type="dcterms:W3CDTF">2012-07-30T23:35:21Z</dcterms:created>
  <dcterms:modified xsi:type="dcterms:W3CDTF">2026-06-23T06:46:17Z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0x01010064B9674224A8E041B00E696ABA56F8C1</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